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sldIdLst>
    <p:sldId id="256" r:id="rId5"/>
    <p:sldId id="276" r:id="rId6"/>
    <p:sldId id="281" r:id="rId7"/>
    <p:sldId id="257" r:id="rId8"/>
    <p:sldId id="282" r:id="rId9"/>
    <p:sldId id="258" r:id="rId10"/>
    <p:sldId id="259" r:id="rId11"/>
    <p:sldId id="261" r:id="rId12"/>
    <p:sldId id="284" r:id="rId13"/>
    <p:sldId id="264" r:id="rId14"/>
    <p:sldId id="323" r:id="rId15"/>
    <p:sldId id="290" r:id="rId16"/>
    <p:sldId id="324" r:id="rId17"/>
    <p:sldId id="325" r:id="rId18"/>
    <p:sldId id="310" r:id="rId19"/>
    <p:sldId id="312" r:id="rId20"/>
    <p:sldId id="299" r:id="rId21"/>
    <p:sldId id="317" r:id="rId22"/>
    <p:sldId id="322" r:id="rId23"/>
    <p:sldId id="315" r:id="rId24"/>
    <p:sldId id="27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F14EBCE2-4F5E-4E73-AE21-AF950D68EE66}">
          <p14:sldIdLst>
            <p14:sldId id="256"/>
            <p14:sldId id="276"/>
            <p14:sldId id="281"/>
            <p14:sldId id="257"/>
            <p14:sldId id="282"/>
            <p14:sldId id="258"/>
            <p14:sldId id="259"/>
            <p14:sldId id="261"/>
            <p14:sldId id="284"/>
            <p14:sldId id="264"/>
            <p14:sldId id="323"/>
            <p14:sldId id="290"/>
            <p14:sldId id="324"/>
            <p14:sldId id="325"/>
            <p14:sldId id="310"/>
            <p14:sldId id="312"/>
            <p14:sldId id="299"/>
            <p14:sldId id="317"/>
            <p14:sldId id="322"/>
            <p14:sldId id="315"/>
            <p14:sldId id="275"/>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7916ACE-4CF3-6732-77B8-85539A3BAE45}" name="krishna chaudhary" initials="kc" userId="e67d51d766e56e2f"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CCCCFF"/>
    <a:srgbClr val="EFDFEF"/>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718"/>
  </p:normalViewPr>
  <p:slideViewPr>
    <p:cSldViewPr snapToGrid="0">
      <p:cViewPr varScale="1">
        <p:scale>
          <a:sx n="82" d="100"/>
          <a:sy n="82" d="100"/>
        </p:scale>
        <p:origin x="486" y="102"/>
      </p:cViewPr>
      <p:guideLst/>
    </p:cSldViewPr>
  </p:slideViewPr>
  <p:notesTextViewPr>
    <p:cViewPr>
      <p:scale>
        <a:sx n="3" d="2"/>
        <a:sy n="3" d="2"/>
      </p:scale>
      <p:origin x="0" y="0"/>
    </p:cViewPr>
  </p:notesTextViewPr>
  <p:sorterViewPr>
    <p:cViewPr>
      <p:scale>
        <a:sx n="126" d="100"/>
        <a:sy n="12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05/8/layout/hList7" loCatId="list" qsTypeId="urn:microsoft.com/office/officeart/2005/8/quickstyle/simple1" qsCatId="simple" csTypeId="urn:microsoft.com/office/officeart/2005/8/colors/colorful1" csCatId="colorful" phldr="1"/>
      <dgm:spPr/>
      <dgm:t>
        <a:bodyPr/>
        <a:lstStyle/>
        <a:p>
          <a:endParaRPr lang="en-US"/>
        </a:p>
      </dgm:t>
    </dgm:pt>
    <dgm:pt modelId="{73D947E0-108F-4D20-A71E-3CF329F97212}">
      <dgm:prSet phldr="0"/>
      <dgm:spPr>
        <a:solidFill>
          <a:schemeClr val="accent1"/>
        </a:solidFill>
        <a:ln>
          <a:noFill/>
        </a:ln>
      </dgm:spPr>
      <dgm:t>
        <a:bodyPr/>
        <a:lstStyle/>
        <a:p>
          <a:pPr marL="0" algn="ctr" rtl="0">
            <a:buNone/>
          </a:pPr>
          <a:r>
            <a:rPr lang="en-US" sz="2000" dirty="0">
              <a:latin typeface="Tenorite" pitchFamily="2" charset="0"/>
            </a:rPr>
            <a:t>Data Collection</a:t>
          </a:r>
        </a:p>
      </dgm:t>
    </dgm:pt>
    <dgm:pt modelId="{9D249532-A24D-4D8F-848A-9F42F2E486C9}" type="parTrans" cxnId="{A0077D09-C12C-46D0-8DF7-194B6911362A}">
      <dgm:prSet/>
      <dgm:spPr/>
      <dgm:t>
        <a:bodyPr/>
        <a:lstStyle/>
        <a:p>
          <a:endParaRPr lang="en-US">
            <a:latin typeface="Tenorite" pitchFamily="2" charset="0"/>
          </a:endParaRPr>
        </a:p>
      </dgm:t>
    </dgm:pt>
    <dgm:pt modelId="{AE813459-65AB-4FA9-B717-330DDA6DFA4E}" type="sibTrans" cxnId="{A0077D09-C12C-46D0-8DF7-194B6911362A}">
      <dgm:prSet/>
      <dgm:spPr/>
      <dgm:t>
        <a:bodyPr/>
        <a:lstStyle/>
        <a:p>
          <a:endParaRPr lang="en-US">
            <a:latin typeface="Tenorite" pitchFamily="2" charset="0"/>
          </a:endParaRPr>
        </a:p>
      </dgm:t>
    </dgm:pt>
    <dgm:pt modelId="{30A490C8-22B4-4D68-875C-0F0DE2FF864D}">
      <dgm:prSet custT="1"/>
      <dgm:spPr>
        <a:solidFill>
          <a:schemeClr val="accent1"/>
        </a:solidFill>
        <a:ln>
          <a:noFill/>
        </a:ln>
      </dgm:spPr>
      <dgm:t>
        <a:bodyPr/>
        <a:lstStyle/>
        <a:p>
          <a:pPr marL="0" algn="ctr">
            <a:buNone/>
          </a:pPr>
          <a:r>
            <a:rPr lang="en-US" sz="1400" dirty="0">
              <a:latin typeface="Tenorite" pitchFamily="2" charset="0"/>
            </a:rPr>
            <a:t>Process of gathering and measuring information on variable of interests</a:t>
          </a:r>
        </a:p>
      </dgm:t>
    </dgm:pt>
    <dgm:pt modelId="{035C64B0-4F0C-4FD1-BD23-B1D4C9887CBE}" type="parTrans" cxnId="{381FE1CC-8184-4745-8EB3-6DE11655998D}">
      <dgm:prSet/>
      <dgm:spPr/>
      <dgm:t>
        <a:bodyPr/>
        <a:lstStyle/>
        <a:p>
          <a:endParaRPr lang="en-US">
            <a:latin typeface="Tenorite" pitchFamily="2" charset="0"/>
          </a:endParaRPr>
        </a:p>
      </dgm:t>
    </dgm:pt>
    <dgm:pt modelId="{45495DA8-8707-41E3-A12B-FA5766269C44}" type="sibTrans" cxnId="{381FE1CC-8184-4745-8EB3-6DE11655998D}">
      <dgm:prSet/>
      <dgm:spPr/>
      <dgm:t>
        <a:bodyPr/>
        <a:lstStyle/>
        <a:p>
          <a:endParaRPr lang="en-US">
            <a:latin typeface="Tenorite" pitchFamily="2" charset="0"/>
          </a:endParaRPr>
        </a:p>
      </dgm:t>
    </dgm:pt>
    <dgm:pt modelId="{B1AFA1AF-0FF8-45B3-A6D0-0E255A2F637D}">
      <dgm:prSet phldr="0"/>
      <dgm:spPr>
        <a:solidFill>
          <a:schemeClr val="accent1"/>
        </a:solidFill>
        <a:ln>
          <a:noFill/>
        </a:ln>
      </dgm:spPr>
      <dgm:t>
        <a:bodyPr/>
        <a:lstStyle/>
        <a:p>
          <a:pPr marL="0" algn="ctr">
            <a:buNone/>
          </a:pPr>
          <a:r>
            <a:rPr lang="en-US" sz="2000" dirty="0">
              <a:latin typeface="Tenorite" pitchFamily="2" charset="0"/>
            </a:rPr>
            <a:t>Pre-Processing</a:t>
          </a:r>
        </a:p>
      </dgm:t>
    </dgm:pt>
    <dgm:pt modelId="{10C68AF5-481C-45AA-A216-8BBBB04515B9}" type="parTrans" cxnId="{F28D7702-2FC3-49BD-BB13-C989E5EE622A}">
      <dgm:prSet/>
      <dgm:spPr/>
      <dgm:t>
        <a:bodyPr/>
        <a:lstStyle/>
        <a:p>
          <a:endParaRPr lang="en-US">
            <a:latin typeface="Tenorite" pitchFamily="2" charset="0"/>
          </a:endParaRPr>
        </a:p>
      </dgm:t>
    </dgm:pt>
    <dgm:pt modelId="{88649F7A-400B-4056-965D-C9AC0B3AD942}" type="sibTrans" cxnId="{F28D7702-2FC3-49BD-BB13-C989E5EE622A}">
      <dgm:prSet/>
      <dgm:spPr/>
      <dgm:t>
        <a:bodyPr/>
        <a:lstStyle/>
        <a:p>
          <a:endParaRPr lang="en-US">
            <a:latin typeface="Tenorite" pitchFamily="2" charset="0"/>
          </a:endParaRPr>
        </a:p>
      </dgm:t>
    </dgm:pt>
    <dgm:pt modelId="{E9682B4F-0217-4B50-923E-C104AA24290F}">
      <dgm:prSet phldr="0"/>
      <dgm:spPr>
        <a:solidFill>
          <a:schemeClr val="accent1"/>
        </a:solidFill>
        <a:ln>
          <a:noFill/>
        </a:ln>
      </dgm:spPr>
      <dgm:t>
        <a:bodyPr/>
        <a:lstStyle/>
        <a:p>
          <a:pPr marL="0" algn="ctr">
            <a:buNone/>
          </a:pPr>
          <a:r>
            <a:rPr lang="en-US" sz="2000" dirty="0">
              <a:latin typeface="Tenorite" pitchFamily="2" charset="0"/>
            </a:rPr>
            <a:t>ML Model</a:t>
          </a:r>
        </a:p>
      </dgm:t>
    </dgm:pt>
    <dgm:pt modelId="{E0F6C4AF-9BBB-4698-91D7-F9AE3EACBD5D}" type="parTrans" cxnId="{6C23D0C9-74B2-4C8B-AB2F-A03B3B0EBE56}">
      <dgm:prSet/>
      <dgm:spPr/>
      <dgm:t>
        <a:bodyPr/>
        <a:lstStyle/>
        <a:p>
          <a:endParaRPr lang="en-US">
            <a:latin typeface="Tenorite" pitchFamily="2" charset="0"/>
          </a:endParaRPr>
        </a:p>
      </dgm:t>
    </dgm:pt>
    <dgm:pt modelId="{B8632E42-D7EB-4C31-877E-6F1B2801851A}" type="sibTrans" cxnId="{6C23D0C9-74B2-4C8B-AB2F-A03B3B0EBE56}">
      <dgm:prSet/>
      <dgm:spPr/>
      <dgm:t>
        <a:bodyPr/>
        <a:lstStyle/>
        <a:p>
          <a:endParaRPr lang="en-US">
            <a:latin typeface="Tenorite" pitchFamily="2" charset="0"/>
          </a:endParaRPr>
        </a:p>
      </dgm:t>
    </dgm:pt>
    <dgm:pt modelId="{4F85505A-81B6-4FDA-A144-900B71DAD946}">
      <dgm:prSet phldr="0"/>
      <dgm:spPr>
        <a:solidFill>
          <a:schemeClr val="accent1"/>
        </a:solidFill>
        <a:ln>
          <a:noFill/>
        </a:ln>
      </dgm:spPr>
      <dgm:t>
        <a:bodyPr/>
        <a:lstStyle/>
        <a:p>
          <a:pPr marL="0" algn="ctr">
            <a:buNone/>
          </a:pPr>
          <a:r>
            <a:rPr lang="en-US" sz="2000" dirty="0">
              <a:latin typeface="Tenorite" pitchFamily="2" charset="0"/>
            </a:rPr>
            <a:t>To Website</a:t>
          </a:r>
        </a:p>
      </dgm:t>
    </dgm:pt>
    <dgm:pt modelId="{D9A96E25-7BBE-4DDD-8DDE-B4970D4340A8}" type="parTrans" cxnId="{2D633B56-E147-4EFC-B9EE-6C0413F329B0}">
      <dgm:prSet/>
      <dgm:spPr/>
      <dgm:t>
        <a:bodyPr/>
        <a:lstStyle/>
        <a:p>
          <a:endParaRPr lang="en-US">
            <a:latin typeface="Tenorite" pitchFamily="2" charset="0"/>
          </a:endParaRPr>
        </a:p>
      </dgm:t>
    </dgm:pt>
    <dgm:pt modelId="{68F74A88-49DC-44B1-BC0D-220A7B97601C}" type="sibTrans" cxnId="{2D633B56-E147-4EFC-B9EE-6C0413F329B0}">
      <dgm:prSet/>
      <dgm:spPr/>
      <dgm:t>
        <a:bodyPr/>
        <a:lstStyle/>
        <a:p>
          <a:endParaRPr lang="en-US">
            <a:latin typeface="Tenorite" pitchFamily="2" charset="0"/>
          </a:endParaRPr>
        </a:p>
      </dgm:t>
    </dgm:pt>
    <dgm:pt modelId="{50418D2B-9486-42DE-AFDD-1D31420040FF}">
      <dgm:prSet custT="1"/>
      <dgm:spPr>
        <a:solidFill>
          <a:schemeClr val="accent1"/>
        </a:solidFill>
        <a:ln>
          <a:noFill/>
        </a:ln>
      </dgm:spPr>
      <dgm:t>
        <a:bodyPr/>
        <a:lstStyle/>
        <a:p>
          <a:pPr marL="0" algn="ctr">
            <a:buFont typeface="Arial" panose="020B0604020202020204" pitchFamily="34" charset="0"/>
            <a:buNone/>
          </a:pPr>
          <a:r>
            <a:rPr lang="en-US" sz="1400" dirty="0">
              <a:latin typeface="Tenorite" pitchFamily="2" charset="0"/>
            </a:rPr>
            <a:t>A preliminary processing of data in order to prepare it for further analysis</a:t>
          </a:r>
        </a:p>
      </dgm:t>
    </dgm:pt>
    <dgm:pt modelId="{1D87A0A5-8024-4710-846B-D5BFAC785107}" type="sibTrans" cxnId="{5A5BA622-5DEB-48B9-88D9-C1DE36C711E5}">
      <dgm:prSet/>
      <dgm:spPr/>
      <dgm:t>
        <a:bodyPr/>
        <a:lstStyle/>
        <a:p>
          <a:endParaRPr lang="en-US">
            <a:latin typeface="Tenorite" pitchFamily="2" charset="0"/>
          </a:endParaRPr>
        </a:p>
      </dgm:t>
    </dgm:pt>
    <dgm:pt modelId="{D5A17F6B-93F5-442B-938A-0F38C281BE88}" type="parTrans" cxnId="{5A5BA622-5DEB-48B9-88D9-C1DE36C711E5}">
      <dgm:prSet/>
      <dgm:spPr/>
      <dgm:t>
        <a:bodyPr/>
        <a:lstStyle/>
        <a:p>
          <a:endParaRPr lang="en-US">
            <a:latin typeface="Tenorite" pitchFamily="2" charset="0"/>
          </a:endParaRPr>
        </a:p>
      </dgm:t>
    </dgm:pt>
    <dgm:pt modelId="{0EC0C300-11E4-45CF-8418-973585107209}">
      <dgm:prSet phldr="0" custT="1"/>
      <dgm:spPr>
        <a:solidFill>
          <a:schemeClr val="accent1"/>
        </a:solidFill>
        <a:ln>
          <a:noFill/>
        </a:ln>
      </dgm:spPr>
      <dgm:t>
        <a:bodyPr/>
        <a:lstStyle/>
        <a:p>
          <a:pPr marL="0" algn="ctr">
            <a:buNone/>
          </a:pPr>
          <a:r>
            <a:rPr lang="en-US" sz="1400" b="0" i="0" dirty="0"/>
            <a:t>Can be understood as a program that has been trained to find patterns within new data and make predictions</a:t>
          </a:r>
          <a:endParaRPr lang="en-US" sz="1400" dirty="0">
            <a:latin typeface="Tenorite" pitchFamily="2" charset="0"/>
          </a:endParaRPr>
        </a:p>
      </dgm:t>
    </dgm:pt>
    <dgm:pt modelId="{90FAB5D1-62B3-4FF6-A07D-EE607F529C32}" type="sibTrans" cxnId="{51563A4F-C0EB-47D6-B5BC-47A4E599AD4B}">
      <dgm:prSet/>
      <dgm:spPr/>
      <dgm:t>
        <a:bodyPr/>
        <a:lstStyle/>
        <a:p>
          <a:endParaRPr lang="en-US">
            <a:latin typeface="Tenorite" pitchFamily="2" charset="0"/>
          </a:endParaRPr>
        </a:p>
      </dgm:t>
    </dgm:pt>
    <dgm:pt modelId="{1E4DD98E-100E-46B7-B24A-408BBF69E9FA}" type="parTrans" cxnId="{51563A4F-C0EB-47D6-B5BC-47A4E599AD4B}">
      <dgm:prSet/>
      <dgm:spPr/>
      <dgm:t>
        <a:bodyPr/>
        <a:lstStyle/>
        <a:p>
          <a:endParaRPr lang="en-US">
            <a:latin typeface="Tenorite" pitchFamily="2" charset="0"/>
          </a:endParaRPr>
        </a:p>
      </dgm:t>
    </dgm:pt>
    <dgm:pt modelId="{FEB4A941-E9FA-4A86-A673-85FF34B35F20}">
      <dgm:prSet phldr="0" custT="1"/>
      <dgm:spPr>
        <a:solidFill>
          <a:schemeClr val="accent1"/>
        </a:solidFill>
        <a:ln>
          <a:noFill/>
        </a:ln>
      </dgm:spPr>
      <dgm:t>
        <a:bodyPr/>
        <a:lstStyle/>
        <a:p>
          <a:pPr marL="0" algn="ctr" rtl="0">
            <a:buNone/>
          </a:pPr>
          <a:r>
            <a:rPr lang="en-US" sz="1400" dirty="0">
              <a:latin typeface="Tenorite" pitchFamily="2" charset="0"/>
            </a:rPr>
            <a:t>Will be used as a frontend technology to help user’s to interact with application</a:t>
          </a:r>
        </a:p>
      </dgm:t>
    </dgm:pt>
    <dgm:pt modelId="{97624CC8-6315-4683-B26C-C30D552DA5A6}" type="sibTrans" cxnId="{F942F56C-9025-4AA1-9B36-C5AE0A93B0F5}">
      <dgm:prSet/>
      <dgm:spPr/>
      <dgm:t>
        <a:bodyPr/>
        <a:lstStyle/>
        <a:p>
          <a:endParaRPr lang="en-US">
            <a:latin typeface="Tenorite" pitchFamily="2" charset="0"/>
          </a:endParaRPr>
        </a:p>
      </dgm:t>
    </dgm:pt>
    <dgm:pt modelId="{39522508-BC4E-4DD5-A744-AFEFFE36DB74}" type="parTrans" cxnId="{F942F56C-9025-4AA1-9B36-C5AE0A93B0F5}">
      <dgm:prSet/>
      <dgm:spPr/>
      <dgm:t>
        <a:bodyPr/>
        <a:lstStyle/>
        <a:p>
          <a:endParaRPr lang="en-US">
            <a:latin typeface="Tenorite" pitchFamily="2" charset="0"/>
          </a:endParaRPr>
        </a:p>
      </dgm:t>
    </dgm:pt>
    <dgm:pt modelId="{A34AE8AA-FDF7-FA40-BADC-6B62C2B1DE88}" type="pres">
      <dgm:prSet presAssocID="{0DD8915E-DC14-41D6-9BB5-F49E1C265163}" presName="Name0" presStyleCnt="0">
        <dgm:presLayoutVars>
          <dgm:dir/>
          <dgm:resizeHandles val="exact"/>
        </dgm:presLayoutVars>
      </dgm:prSet>
      <dgm:spPr/>
    </dgm:pt>
    <dgm:pt modelId="{2107607C-A87A-3347-81F6-106C527DBD58}" type="pres">
      <dgm:prSet presAssocID="{0DD8915E-DC14-41D6-9BB5-F49E1C265163}" presName="fgShape" presStyleLbl="fgShp" presStyleIdx="0" presStyleCnt="1" custLinFactY="39653" custLinFactNeighborX="-1833" custLinFactNeighborY="100000"/>
      <dgm:spPr>
        <a:solidFill>
          <a:schemeClr val="accent2">
            <a:tint val="40000"/>
            <a:hueOff val="0"/>
            <a:satOff val="0"/>
            <a:lumOff val="0"/>
            <a:alpha val="0"/>
          </a:schemeClr>
        </a:solidFill>
        <a:ln>
          <a:noFill/>
        </a:ln>
      </dgm:spPr>
    </dgm:pt>
    <dgm:pt modelId="{0955960D-7F7D-E54C-8843-B1DBEEBFB364}" type="pres">
      <dgm:prSet presAssocID="{0DD8915E-DC14-41D6-9BB5-F49E1C265163}" presName="linComp" presStyleCnt="0"/>
      <dgm:spPr/>
    </dgm:pt>
    <dgm:pt modelId="{81155D12-3CC8-3D49-B0F3-3C84AC48510A}" type="pres">
      <dgm:prSet presAssocID="{73D947E0-108F-4D20-A71E-3CF329F97212}" presName="compNode" presStyleCnt="0"/>
      <dgm:spPr/>
    </dgm:pt>
    <dgm:pt modelId="{8F8B275D-8553-0846-A316-484B7B291C97}" type="pres">
      <dgm:prSet presAssocID="{73D947E0-108F-4D20-A71E-3CF329F97212}" presName="bkgdShape" presStyleLbl="node1" presStyleIdx="0" presStyleCnt="4" custLinFactNeighborX="-655" custLinFactNeighborY="127"/>
      <dgm:spPr>
        <a:prstGeom prst="rect">
          <a:avLst/>
        </a:prstGeom>
      </dgm:spPr>
    </dgm:pt>
    <dgm:pt modelId="{7DA281F5-0265-2048-A63A-727E19796F79}" type="pres">
      <dgm:prSet presAssocID="{73D947E0-108F-4D20-A71E-3CF329F97212}" presName="nodeTx" presStyleLbl="node1" presStyleIdx="0" presStyleCnt="4">
        <dgm:presLayoutVars>
          <dgm:bulletEnabled val="1"/>
        </dgm:presLayoutVars>
      </dgm:prSet>
      <dgm:spPr/>
    </dgm:pt>
    <dgm:pt modelId="{79A13FEB-C61A-0346-824D-E0457CC5B4C9}" type="pres">
      <dgm:prSet presAssocID="{73D947E0-108F-4D20-A71E-3CF329F97212}" presName="invisiNode" presStyleLbl="node1" presStyleIdx="0" presStyleCnt="4"/>
      <dgm:spPr/>
    </dgm:pt>
    <dgm:pt modelId="{A126BA88-D0F9-AF4A-A7BA-0638E32B45F8}" type="pres">
      <dgm:prSet presAssocID="{73D947E0-108F-4D20-A71E-3CF329F97212}" presName="imagNode" presStyleLbl="fgImgPlace1" presStyleIdx="0" presStyleCnt="4" custScaleX="63106" custScaleY="63106"/>
      <dgm:spPr>
        <a:solidFill>
          <a:schemeClr val="accent1">
            <a:lumMod val="60000"/>
            <a:lumOff val="40000"/>
          </a:schemeClr>
        </a:solidFill>
        <a:ln>
          <a:noFill/>
        </a:ln>
      </dgm:spPr>
    </dgm:pt>
    <dgm:pt modelId="{DF3C77F5-32F3-5845-BEE2-529229516397}" type="pres">
      <dgm:prSet presAssocID="{AE813459-65AB-4FA9-B717-330DDA6DFA4E}" presName="sibTrans" presStyleLbl="sibTrans2D1" presStyleIdx="0" presStyleCnt="0"/>
      <dgm:spPr/>
    </dgm:pt>
    <dgm:pt modelId="{16FC6348-B601-E348-A50F-7576C3DDD207}" type="pres">
      <dgm:prSet presAssocID="{B1AFA1AF-0FF8-45B3-A6D0-0E255A2F637D}" presName="compNode" presStyleCnt="0"/>
      <dgm:spPr/>
    </dgm:pt>
    <dgm:pt modelId="{4DFF6703-D32F-9E47-96B8-A304C47CCB78}" type="pres">
      <dgm:prSet presAssocID="{B1AFA1AF-0FF8-45B3-A6D0-0E255A2F637D}" presName="bkgdShape" presStyleLbl="node1" presStyleIdx="1" presStyleCnt="4" custLinFactNeighborX="-129"/>
      <dgm:spPr>
        <a:prstGeom prst="rect">
          <a:avLst/>
        </a:prstGeom>
      </dgm:spPr>
    </dgm:pt>
    <dgm:pt modelId="{BA2077AD-A827-784F-87A6-E8E29A836D84}" type="pres">
      <dgm:prSet presAssocID="{B1AFA1AF-0FF8-45B3-A6D0-0E255A2F637D}" presName="nodeTx" presStyleLbl="node1" presStyleIdx="1" presStyleCnt="4">
        <dgm:presLayoutVars>
          <dgm:bulletEnabled val="1"/>
        </dgm:presLayoutVars>
      </dgm:prSet>
      <dgm:spPr/>
    </dgm:pt>
    <dgm:pt modelId="{47276A48-75DE-FE4F-B4C6-8B77CF2957C3}" type="pres">
      <dgm:prSet presAssocID="{B1AFA1AF-0FF8-45B3-A6D0-0E255A2F637D}" presName="invisiNode" presStyleLbl="node1" presStyleIdx="1" presStyleCnt="4"/>
      <dgm:spPr/>
    </dgm:pt>
    <dgm:pt modelId="{EFEB790C-BD5C-F54D-9993-F81422A8AD8E}" type="pres">
      <dgm:prSet presAssocID="{B1AFA1AF-0FF8-45B3-A6D0-0E255A2F637D}" presName="imagNode" presStyleLbl="fgImgPlace1" presStyleIdx="1" presStyleCnt="4" custScaleX="63106" custScaleY="63106"/>
      <dgm:spPr>
        <a:solidFill>
          <a:schemeClr val="accent1">
            <a:lumMod val="60000"/>
            <a:lumOff val="40000"/>
          </a:schemeClr>
        </a:solidFill>
        <a:ln>
          <a:noFill/>
        </a:ln>
      </dgm:spPr>
    </dgm:pt>
    <dgm:pt modelId="{56C7F139-002F-DF46-BB7F-23A563E7CE98}" type="pres">
      <dgm:prSet presAssocID="{88649F7A-400B-4056-965D-C9AC0B3AD942}" presName="sibTrans" presStyleLbl="sibTrans2D1" presStyleIdx="0" presStyleCnt="0"/>
      <dgm:spPr/>
    </dgm:pt>
    <dgm:pt modelId="{91E3D51E-7AB8-6349-A1D0-02F993052AB3}" type="pres">
      <dgm:prSet presAssocID="{E9682B4F-0217-4B50-923E-C104AA24290F}" presName="compNode" presStyleCnt="0"/>
      <dgm:spPr/>
    </dgm:pt>
    <dgm:pt modelId="{434ABADC-97F5-A547-823D-7594A86D79D3}" type="pres">
      <dgm:prSet presAssocID="{E9682B4F-0217-4B50-923E-C104AA24290F}" presName="bkgdShape" presStyleLbl="node1" presStyleIdx="2" presStyleCnt="4" custLinFactNeighborX="182"/>
      <dgm:spPr>
        <a:prstGeom prst="rect">
          <a:avLst/>
        </a:prstGeom>
      </dgm:spPr>
    </dgm:pt>
    <dgm:pt modelId="{BC636E4B-34B9-8543-A308-00E0D1B0D2F9}" type="pres">
      <dgm:prSet presAssocID="{E9682B4F-0217-4B50-923E-C104AA24290F}" presName="nodeTx" presStyleLbl="node1" presStyleIdx="2" presStyleCnt="4">
        <dgm:presLayoutVars>
          <dgm:bulletEnabled val="1"/>
        </dgm:presLayoutVars>
      </dgm:prSet>
      <dgm:spPr/>
    </dgm:pt>
    <dgm:pt modelId="{073A77BB-E8BD-4B4C-BFA2-7B530A2B3199}" type="pres">
      <dgm:prSet presAssocID="{E9682B4F-0217-4B50-923E-C104AA24290F}" presName="invisiNode" presStyleLbl="node1" presStyleIdx="2" presStyleCnt="4"/>
      <dgm:spPr/>
    </dgm:pt>
    <dgm:pt modelId="{CC076D56-4BB0-7246-9039-788AB439DAF0}" type="pres">
      <dgm:prSet presAssocID="{E9682B4F-0217-4B50-923E-C104AA24290F}" presName="imagNode" presStyleLbl="fgImgPlace1" presStyleIdx="2" presStyleCnt="4" custScaleX="63106" custScaleY="63106"/>
      <dgm:spPr>
        <a:solidFill>
          <a:schemeClr val="accent1">
            <a:lumMod val="60000"/>
            <a:lumOff val="40000"/>
          </a:schemeClr>
        </a:solidFill>
        <a:ln>
          <a:noFill/>
        </a:ln>
      </dgm:spPr>
    </dgm:pt>
    <dgm:pt modelId="{9BFD88E3-0F90-7143-8807-6B030CF54283}" type="pres">
      <dgm:prSet presAssocID="{B8632E42-D7EB-4C31-877E-6F1B2801851A}" presName="sibTrans" presStyleLbl="sibTrans2D1" presStyleIdx="0" presStyleCnt="0"/>
      <dgm:spPr/>
    </dgm:pt>
    <dgm:pt modelId="{900296CF-6A25-E746-A345-792DBE36F92C}" type="pres">
      <dgm:prSet presAssocID="{4F85505A-81B6-4FDA-A144-900B71DAD946}" presName="compNode" presStyleCnt="0"/>
      <dgm:spPr/>
    </dgm:pt>
    <dgm:pt modelId="{028C9BA8-C3B3-F947-915F-EE2FD2FCA9A5}" type="pres">
      <dgm:prSet presAssocID="{4F85505A-81B6-4FDA-A144-900B71DAD946}" presName="bkgdShape" presStyleLbl="node1" presStyleIdx="3" presStyleCnt="4" custLinFactNeighborX="0"/>
      <dgm:spPr>
        <a:prstGeom prst="rect">
          <a:avLst/>
        </a:prstGeom>
      </dgm:spPr>
    </dgm:pt>
    <dgm:pt modelId="{9312E8E2-BBD1-104A-9F74-B0103AF69816}" type="pres">
      <dgm:prSet presAssocID="{4F85505A-81B6-4FDA-A144-900B71DAD946}" presName="nodeTx" presStyleLbl="node1" presStyleIdx="3" presStyleCnt="4">
        <dgm:presLayoutVars>
          <dgm:bulletEnabled val="1"/>
        </dgm:presLayoutVars>
      </dgm:prSet>
      <dgm:spPr/>
    </dgm:pt>
    <dgm:pt modelId="{A0D6F489-540A-D44E-B596-6A182486B777}" type="pres">
      <dgm:prSet presAssocID="{4F85505A-81B6-4FDA-A144-900B71DAD946}" presName="invisiNode" presStyleLbl="node1" presStyleIdx="3" presStyleCnt="4"/>
      <dgm:spPr/>
    </dgm:pt>
    <dgm:pt modelId="{FDF2BC93-305C-D94B-A6C2-ED9CE7F40C2F}" type="pres">
      <dgm:prSet presAssocID="{4F85505A-81B6-4FDA-A144-900B71DAD946}" presName="imagNode" presStyleLbl="fgImgPlace1" presStyleIdx="3" presStyleCnt="4" custScaleX="63106" custScaleY="63106"/>
      <dgm:spPr>
        <a:solidFill>
          <a:schemeClr val="accent1">
            <a:lumMod val="60000"/>
            <a:lumOff val="40000"/>
          </a:schemeClr>
        </a:solidFill>
        <a:ln>
          <a:noFill/>
        </a:ln>
      </dgm:spPr>
    </dgm:pt>
  </dgm:ptLst>
  <dgm:cxnLst>
    <dgm:cxn modelId="{F28D7702-2FC3-49BD-BB13-C989E5EE622A}" srcId="{0DD8915E-DC14-41D6-9BB5-F49E1C265163}" destId="{B1AFA1AF-0FF8-45B3-A6D0-0E255A2F637D}" srcOrd="1" destOrd="0" parTransId="{10C68AF5-481C-45AA-A216-8BBBB04515B9}" sibTransId="{88649F7A-400B-4056-965D-C9AC0B3AD942}"/>
    <dgm:cxn modelId="{A0077D09-C12C-46D0-8DF7-194B6911362A}" srcId="{0DD8915E-DC14-41D6-9BB5-F49E1C265163}" destId="{73D947E0-108F-4D20-A71E-3CF329F97212}" srcOrd="0" destOrd="0" parTransId="{9D249532-A24D-4D8F-848A-9F42F2E486C9}" sibTransId="{AE813459-65AB-4FA9-B717-330DDA6DFA4E}"/>
    <dgm:cxn modelId="{8994D20D-699B-6A45-8026-8CCE203E1BB5}" type="presOf" srcId="{73D947E0-108F-4D20-A71E-3CF329F97212}" destId="{7DA281F5-0265-2048-A63A-727E19796F79}" srcOrd="1" destOrd="0" presId="urn:microsoft.com/office/officeart/2005/8/layout/hList7"/>
    <dgm:cxn modelId="{F280AB1F-2993-9D47-BFDD-242B41F1F2AC}" type="presOf" srcId="{0EC0C300-11E4-45CF-8418-973585107209}" destId="{434ABADC-97F5-A547-823D-7594A86D79D3}" srcOrd="0" destOrd="1" presId="urn:microsoft.com/office/officeart/2005/8/layout/hList7"/>
    <dgm:cxn modelId="{E5D9CC1F-E58D-2F49-A249-EA553AC96459}" type="presOf" srcId="{50418D2B-9486-42DE-AFDD-1D31420040FF}" destId="{4DFF6703-D32F-9E47-96B8-A304C47CCB78}" srcOrd="0" destOrd="1" presId="urn:microsoft.com/office/officeart/2005/8/layout/hList7"/>
    <dgm:cxn modelId="{5A5BA622-5DEB-48B9-88D9-C1DE36C711E5}" srcId="{B1AFA1AF-0FF8-45B3-A6D0-0E255A2F637D}" destId="{50418D2B-9486-42DE-AFDD-1D31420040FF}" srcOrd="0" destOrd="0" parTransId="{D5A17F6B-93F5-442B-938A-0F38C281BE88}" sibTransId="{1D87A0A5-8024-4710-846B-D5BFAC785107}"/>
    <dgm:cxn modelId="{029E4233-DBFE-C64A-B874-B5F720CDE974}" type="presOf" srcId="{FEB4A941-E9FA-4A86-A673-85FF34B35F20}" destId="{9312E8E2-BBD1-104A-9F74-B0103AF69816}" srcOrd="1" destOrd="1" presId="urn:microsoft.com/office/officeart/2005/8/layout/hList7"/>
    <dgm:cxn modelId="{71549A62-CAF4-BE45-851A-4CCE70CE64C3}" type="presOf" srcId="{4F85505A-81B6-4FDA-A144-900B71DAD946}" destId="{028C9BA8-C3B3-F947-915F-EE2FD2FCA9A5}" srcOrd="0" destOrd="0" presId="urn:microsoft.com/office/officeart/2005/8/layout/hList7"/>
    <dgm:cxn modelId="{5368DE64-FD22-024A-86AC-2607350C890A}" type="presOf" srcId="{AE813459-65AB-4FA9-B717-330DDA6DFA4E}" destId="{DF3C77F5-32F3-5845-BEE2-529229516397}" srcOrd="0" destOrd="0" presId="urn:microsoft.com/office/officeart/2005/8/layout/hList7"/>
    <dgm:cxn modelId="{0CDD0345-B9D9-564F-9C2A-594661BD7D44}" type="presOf" srcId="{73D947E0-108F-4D20-A71E-3CF329F97212}" destId="{8F8B275D-8553-0846-A316-484B7B291C97}" srcOrd="0" destOrd="0" presId="urn:microsoft.com/office/officeart/2005/8/layout/hList7"/>
    <dgm:cxn modelId="{80DC2967-0B8E-9442-A9E2-4F58C113FDCA}" type="presOf" srcId="{B1AFA1AF-0FF8-45B3-A6D0-0E255A2F637D}" destId="{4DFF6703-D32F-9E47-96B8-A304C47CCB78}" srcOrd="0" destOrd="0" presId="urn:microsoft.com/office/officeart/2005/8/layout/hList7"/>
    <dgm:cxn modelId="{F942F56C-9025-4AA1-9B36-C5AE0A93B0F5}" srcId="{4F85505A-81B6-4FDA-A144-900B71DAD946}" destId="{FEB4A941-E9FA-4A86-A673-85FF34B35F20}" srcOrd="0" destOrd="0" parTransId="{39522508-BC4E-4DD5-A744-AFEFFE36DB74}" sibTransId="{97624CC8-6315-4683-B26C-C30D552DA5A6}"/>
    <dgm:cxn modelId="{51563A4F-C0EB-47D6-B5BC-47A4E599AD4B}" srcId="{E9682B4F-0217-4B50-923E-C104AA24290F}" destId="{0EC0C300-11E4-45CF-8418-973585107209}" srcOrd="0" destOrd="0" parTransId="{1E4DD98E-100E-46B7-B24A-408BBF69E9FA}" sibTransId="{90FAB5D1-62B3-4FF6-A07D-EE607F529C32}"/>
    <dgm:cxn modelId="{D7846C52-051C-7E4A-8666-A7FC857AC117}" type="presOf" srcId="{4F85505A-81B6-4FDA-A144-900B71DAD946}" destId="{9312E8E2-BBD1-104A-9F74-B0103AF69816}" srcOrd="1" destOrd="0" presId="urn:microsoft.com/office/officeart/2005/8/layout/hList7"/>
    <dgm:cxn modelId="{2D633B56-E147-4EFC-B9EE-6C0413F329B0}" srcId="{0DD8915E-DC14-41D6-9BB5-F49E1C265163}" destId="{4F85505A-81B6-4FDA-A144-900B71DAD946}" srcOrd="3" destOrd="0" parTransId="{D9A96E25-7BBE-4DDD-8DDE-B4970D4340A8}" sibTransId="{68F74A88-49DC-44B1-BC0D-220A7B97601C}"/>
    <dgm:cxn modelId="{28690183-A8F8-5D4A-A0A0-F1EAC1F67584}" type="presOf" srcId="{E9682B4F-0217-4B50-923E-C104AA24290F}" destId="{BC636E4B-34B9-8543-A308-00E0D1B0D2F9}" srcOrd="1" destOrd="0" presId="urn:microsoft.com/office/officeart/2005/8/layout/hList7"/>
    <dgm:cxn modelId="{982C4584-ADB4-6A42-88C0-8DDE5CF3D3B6}" type="presOf" srcId="{FEB4A941-E9FA-4A86-A673-85FF34B35F20}" destId="{028C9BA8-C3B3-F947-915F-EE2FD2FCA9A5}" srcOrd="0" destOrd="1" presId="urn:microsoft.com/office/officeart/2005/8/layout/hList7"/>
    <dgm:cxn modelId="{C6485397-44AD-F347-A313-AE5F356648F1}" type="presOf" srcId="{50418D2B-9486-42DE-AFDD-1D31420040FF}" destId="{BA2077AD-A827-784F-87A6-E8E29A836D84}" srcOrd="1" destOrd="1" presId="urn:microsoft.com/office/officeart/2005/8/layout/hList7"/>
    <dgm:cxn modelId="{781B6FA0-0F00-0D41-8C2E-EA6A255C6967}" type="presOf" srcId="{0DD8915E-DC14-41D6-9BB5-F49E1C265163}" destId="{A34AE8AA-FDF7-FA40-BADC-6B62C2B1DE88}" srcOrd="0" destOrd="0" presId="urn:microsoft.com/office/officeart/2005/8/layout/hList7"/>
    <dgm:cxn modelId="{4AE39AA3-98A5-FD4F-B305-423319AE4156}" type="presOf" srcId="{0EC0C300-11E4-45CF-8418-973585107209}" destId="{BC636E4B-34B9-8543-A308-00E0D1B0D2F9}" srcOrd="1" destOrd="1" presId="urn:microsoft.com/office/officeart/2005/8/layout/hList7"/>
    <dgm:cxn modelId="{956B0EA6-B0CC-A04C-AAC4-2F46E14A46D0}" type="presOf" srcId="{E9682B4F-0217-4B50-923E-C104AA24290F}" destId="{434ABADC-97F5-A547-823D-7594A86D79D3}" srcOrd="0" destOrd="0" presId="urn:microsoft.com/office/officeart/2005/8/layout/hList7"/>
    <dgm:cxn modelId="{C85286A9-EA95-7947-BBAE-BB43E3CA7A09}" type="presOf" srcId="{30A490C8-22B4-4D68-875C-0F0DE2FF864D}" destId="{8F8B275D-8553-0846-A316-484B7B291C97}" srcOrd="0" destOrd="1" presId="urn:microsoft.com/office/officeart/2005/8/layout/hList7"/>
    <dgm:cxn modelId="{161425B1-9CC1-5A46-A6FE-66DDFF22F4E9}" type="presOf" srcId="{B1AFA1AF-0FF8-45B3-A6D0-0E255A2F637D}" destId="{BA2077AD-A827-784F-87A6-E8E29A836D84}" srcOrd="1" destOrd="0" presId="urn:microsoft.com/office/officeart/2005/8/layout/hList7"/>
    <dgm:cxn modelId="{6C23D0C9-74B2-4C8B-AB2F-A03B3B0EBE56}" srcId="{0DD8915E-DC14-41D6-9BB5-F49E1C265163}" destId="{E9682B4F-0217-4B50-923E-C104AA24290F}" srcOrd="2" destOrd="0" parTransId="{E0F6C4AF-9BBB-4698-91D7-F9AE3EACBD5D}" sibTransId="{B8632E42-D7EB-4C31-877E-6F1B2801851A}"/>
    <dgm:cxn modelId="{381FE1CC-8184-4745-8EB3-6DE11655998D}" srcId="{73D947E0-108F-4D20-A71E-3CF329F97212}" destId="{30A490C8-22B4-4D68-875C-0F0DE2FF864D}" srcOrd="0" destOrd="0" parTransId="{035C64B0-4F0C-4FD1-BD23-B1D4C9887CBE}" sibTransId="{45495DA8-8707-41E3-A12B-FA5766269C44}"/>
    <dgm:cxn modelId="{FA1B16D5-5FB5-2047-9831-030AE6F3EAE9}" type="presOf" srcId="{30A490C8-22B4-4D68-875C-0F0DE2FF864D}" destId="{7DA281F5-0265-2048-A63A-727E19796F79}" srcOrd="1" destOrd="1" presId="urn:microsoft.com/office/officeart/2005/8/layout/hList7"/>
    <dgm:cxn modelId="{F1B56DD8-8FEA-344A-B6E7-D10401E3F2E3}" type="presOf" srcId="{B8632E42-D7EB-4C31-877E-6F1B2801851A}" destId="{9BFD88E3-0F90-7143-8807-6B030CF54283}" srcOrd="0" destOrd="0" presId="urn:microsoft.com/office/officeart/2005/8/layout/hList7"/>
    <dgm:cxn modelId="{7B012CF3-9916-9C42-A389-6EC30575190C}" type="presOf" srcId="{88649F7A-400B-4056-965D-C9AC0B3AD942}" destId="{56C7F139-002F-DF46-BB7F-23A563E7CE98}" srcOrd="0" destOrd="0" presId="urn:microsoft.com/office/officeart/2005/8/layout/hList7"/>
    <dgm:cxn modelId="{E225472C-E3EE-2149-B941-7817CA44471E}" type="presParOf" srcId="{A34AE8AA-FDF7-FA40-BADC-6B62C2B1DE88}" destId="{2107607C-A87A-3347-81F6-106C527DBD58}" srcOrd="0" destOrd="0" presId="urn:microsoft.com/office/officeart/2005/8/layout/hList7"/>
    <dgm:cxn modelId="{F943B65C-83A1-794F-8716-82D6E9B90BCD}" type="presParOf" srcId="{A34AE8AA-FDF7-FA40-BADC-6B62C2B1DE88}" destId="{0955960D-7F7D-E54C-8843-B1DBEEBFB364}" srcOrd="1" destOrd="0" presId="urn:microsoft.com/office/officeart/2005/8/layout/hList7"/>
    <dgm:cxn modelId="{001D4585-DEB8-A543-8A40-05E8ABC28C57}" type="presParOf" srcId="{0955960D-7F7D-E54C-8843-B1DBEEBFB364}" destId="{81155D12-3CC8-3D49-B0F3-3C84AC48510A}" srcOrd="0" destOrd="0" presId="urn:microsoft.com/office/officeart/2005/8/layout/hList7"/>
    <dgm:cxn modelId="{1580EBFB-09CE-F344-8C03-5CB3CBE5AC98}" type="presParOf" srcId="{81155D12-3CC8-3D49-B0F3-3C84AC48510A}" destId="{8F8B275D-8553-0846-A316-484B7B291C97}" srcOrd="0" destOrd="0" presId="urn:microsoft.com/office/officeart/2005/8/layout/hList7"/>
    <dgm:cxn modelId="{842F04B3-A619-A54C-B547-B6C38B4FB951}" type="presParOf" srcId="{81155D12-3CC8-3D49-B0F3-3C84AC48510A}" destId="{7DA281F5-0265-2048-A63A-727E19796F79}" srcOrd="1" destOrd="0" presId="urn:microsoft.com/office/officeart/2005/8/layout/hList7"/>
    <dgm:cxn modelId="{08E39789-DE12-C44D-B363-AFAA969CE1E8}" type="presParOf" srcId="{81155D12-3CC8-3D49-B0F3-3C84AC48510A}" destId="{79A13FEB-C61A-0346-824D-E0457CC5B4C9}" srcOrd="2" destOrd="0" presId="urn:microsoft.com/office/officeart/2005/8/layout/hList7"/>
    <dgm:cxn modelId="{B88ECEE4-BA18-F649-9EFE-5FE2A1375A58}" type="presParOf" srcId="{81155D12-3CC8-3D49-B0F3-3C84AC48510A}" destId="{A126BA88-D0F9-AF4A-A7BA-0638E32B45F8}" srcOrd="3" destOrd="0" presId="urn:microsoft.com/office/officeart/2005/8/layout/hList7"/>
    <dgm:cxn modelId="{9B673E09-6E30-B544-9BA9-85CCFB26FC2F}" type="presParOf" srcId="{0955960D-7F7D-E54C-8843-B1DBEEBFB364}" destId="{DF3C77F5-32F3-5845-BEE2-529229516397}" srcOrd="1" destOrd="0" presId="urn:microsoft.com/office/officeart/2005/8/layout/hList7"/>
    <dgm:cxn modelId="{196FFE95-C277-344C-94D6-9114A085054E}" type="presParOf" srcId="{0955960D-7F7D-E54C-8843-B1DBEEBFB364}" destId="{16FC6348-B601-E348-A50F-7576C3DDD207}" srcOrd="2" destOrd="0" presId="urn:microsoft.com/office/officeart/2005/8/layout/hList7"/>
    <dgm:cxn modelId="{2BE2AAA5-6ADF-8C4D-955F-3EB733D7C5EB}" type="presParOf" srcId="{16FC6348-B601-E348-A50F-7576C3DDD207}" destId="{4DFF6703-D32F-9E47-96B8-A304C47CCB78}" srcOrd="0" destOrd="0" presId="urn:microsoft.com/office/officeart/2005/8/layout/hList7"/>
    <dgm:cxn modelId="{17073BDD-1BB2-3E40-B5F3-DB2DD27B70C8}" type="presParOf" srcId="{16FC6348-B601-E348-A50F-7576C3DDD207}" destId="{BA2077AD-A827-784F-87A6-E8E29A836D84}" srcOrd="1" destOrd="0" presId="urn:microsoft.com/office/officeart/2005/8/layout/hList7"/>
    <dgm:cxn modelId="{6756D7D8-C48B-024A-9259-CD45C2E2D6F3}" type="presParOf" srcId="{16FC6348-B601-E348-A50F-7576C3DDD207}" destId="{47276A48-75DE-FE4F-B4C6-8B77CF2957C3}" srcOrd="2" destOrd="0" presId="urn:microsoft.com/office/officeart/2005/8/layout/hList7"/>
    <dgm:cxn modelId="{68916BF1-7696-DF4C-AE9A-90DA1528D867}" type="presParOf" srcId="{16FC6348-B601-E348-A50F-7576C3DDD207}" destId="{EFEB790C-BD5C-F54D-9993-F81422A8AD8E}" srcOrd="3" destOrd="0" presId="urn:microsoft.com/office/officeart/2005/8/layout/hList7"/>
    <dgm:cxn modelId="{68673533-5457-724A-BD79-21053E0C5583}" type="presParOf" srcId="{0955960D-7F7D-E54C-8843-B1DBEEBFB364}" destId="{56C7F139-002F-DF46-BB7F-23A563E7CE98}" srcOrd="3" destOrd="0" presId="urn:microsoft.com/office/officeart/2005/8/layout/hList7"/>
    <dgm:cxn modelId="{EDA12534-DD6F-3D46-A33C-D2D3C096E217}" type="presParOf" srcId="{0955960D-7F7D-E54C-8843-B1DBEEBFB364}" destId="{91E3D51E-7AB8-6349-A1D0-02F993052AB3}" srcOrd="4" destOrd="0" presId="urn:microsoft.com/office/officeart/2005/8/layout/hList7"/>
    <dgm:cxn modelId="{98E12192-EF84-5E4E-8F7C-7D4B0E3B0CFB}" type="presParOf" srcId="{91E3D51E-7AB8-6349-A1D0-02F993052AB3}" destId="{434ABADC-97F5-A547-823D-7594A86D79D3}" srcOrd="0" destOrd="0" presId="urn:microsoft.com/office/officeart/2005/8/layout/hList7"/>
    <dgm:cxn modelId="{35A4D817-35C8-574E-BAE7-28EAD8E80E9E}" type="presParOf" srcId="{91E3D51E-7AB8-6349-A1D0-02F993052AB3}" destId="{BC636E4B-34B9-8543-A308-00E0D1B0D2F9}" srcOrd="1" destOrd="0" presId="urn:microsoft.com/office/officeart/2005/8/layout/hList7"/>
    <dgm:cxn modelId="{3F7650F7-8ADF-1647-ABCA-EDB62D6E6F07}" type="presParOf" srcId="{91E3D51E-7AB8-6349-A1D0-02F993052AB3}" destId="{073A77BB-E8BD-4B4C-BFA2-7B530A2B3199}" srcOrd="2" destOrd="0" presId="urn:microsoft.com/office/officeart/2005/8/layout/hList7"/>
    <dgm:cxn modelId="{A4C178E9-5B35-8046-AEA4-07EA064D48EC}" type="presParOf" srcId="{91E3D51E-7AB8-6349-A1D0-02F993052AB3}" destId="{CC076D56-4BB0-7246-9039-788AB439DAF0}" srcOrd="3" destOrd="0" presId="urn:microsoft.com/office/officeart/2005/8/layout/hList7"/>
    <dgm:cxn modelId="{23300555-E195-7745-8EAA-13C1C3D64096}" type="presParOf" srcId="{0955960D-7F7D-E54C-8843-B1DBEEBFB364}" destId="{9BFD88E3-0F90-7143-8807-6B030CF54283}" srcOrd="5" destOrd="0" presId="urn:microsoft.com/office/officeart/2005/8/layout/hList7"/>
    <dgm:cxn modelId="{67E0177E-2C5D-D84A-B206-DF756AC265E2}" type="presParOf" srcId="{0955960D-7F7D-E54C-8843-B1DBEEBFB364}" destId="{900296CF-6A25-E746-A345-792DBE36F92C}" srcOrd="6" destOrd="0" presId="urn:microsoft.com/office/officeart/2005/8/layout/hList7"/>
    <dgm:cxn modelId="{17F234B6-5CB2-694A-AE40-2EC7B6989025}" type="presParOf" srcId="{900296CF-6A25-E746-A345-792DBE36F92C}" destId="{028C9BA8-C3B3-F947-915F-EE2FD2FCA9A5}" srcOrd="0" destOrd="0" presId="urn:microsoft.com/office/officeart/2005/8/layout/hList7"/>
    <dgm:cxn modelId="{A078F003-3C00-6845-9EBD-2DC195EA7E87}" type="presParOf" srcId="{900296CF-6A25-E746-A345-792DBE36F92C}" destId="{9312E8E2-BBD1-104A-9F74-B0103AF69816}" srcOrd="1" destOrd="0" presId="urn:microsoft.com/office/officeart/2005/8/layout/hList7"/>
    <dgm:cxn modelId="{3E327DED-A1BA-5F40-88C6-420128E7987E}" type="presParOf" srcId="{900296CF-6A25-E746-A345-792DBE36F92C}" destId="{A0D6F489-540A-D44E-B596-6A182486B777}" srcOrd="2" destOrd="0" presId="urn:microsoft.com/office/officeart/2005/8/layout/hList7"/>
    <dgm:cxn modelId="{E331C05D-ABEF-784B-867C-9DAD3D7B0BF6}" type="presParOf" srcId="{900296CF-6A25-E746-A345-792DBE36F92C}" destId="{FDF2BC93-305C-D94B-A6C2-ED9CE7F40C2F}"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8B275D-8553-0846-A316-484B7B291C97}">
      <dsp:nvSpPr>
        <dsp:cNvPr id="0" name=""/>
        <dsp:cNvSpPr/>
      </dsp:nvSpPr>
      <dsp:spPr>
        <a:xfrm>
          <a:off x="0" y="0"/>
          <a:ext cx="2367935"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rtl="0">
            <a:lnSpc>
              <a:spcPct val="90000"/>
            </a:lnSpc>
            <a:spcBef>
              <a:spcPct val="0"/>
            </a:spcBef>
            <a:spcAft>
              <a:spcPct val="35000"/>
            </a:spcAft>
            <a:buNone/>
          </a:pPr>
          <a:r>
            <a:rPr lang="en-US" sz="2000" kern="1200" dirty="0">
              <a:latin typeface="Tenorite" pitchFamily="2" charset="0"/>
            </a:rPr>
            <a:t>Data Collection</a:t>
          </a:r>
        </a:p>
        <a:p>
          <a:pPr marL="0" lvl="1" indent="-114300" algn="ctr" defTabSz="622300">
            <a:lnSpc>
              <a:spcPct val="90000"/>
            </a:lnSpc>
            <a:spcBef>
              <a:spcPct val="0"/>
            </a:spcBef>
            <a:spcAft>
              <a:spcPct val="15000"/>
            </a:spcAft>
            <a:buNone/>
          </a:pPr>
          <a:r>
            <a:rPr lang="en-US" sz="1400" kern="1200" dirty="0">
              <a:latin typeface="Tenorite" pitchFamily="2" charset="0"/>
            </a:rPr>
            <a:t>Process of gathering and measuring information on variable of interests</a:t>
          </a:r>
        </a:p>
      </dsp:txBody>
      <dsp:txXfrm>
        <a:off x="0" y="1576348"/>
        <a:ext cx="2367935" cy="1576348"/>
      </dsp:txXfrm>
    </dsp:sp>
    <dsp:sp modelId="{A126BA88-D0F9-AF4A-A7BA-0638E32B45F8}">
      <dsp:nvSpPr>
        <dsp:cNvPr id="0" name=""/>
        <dsp:cNvSpPr/>
      </dsp:nvSpPr>
      <dsp:spPr>
        <a:xfrm>
          <a:off x="772153"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DFF6703-D32F-9E47-96B8-A304C47CCB78}">
      <dsp:nvSpPr>
        <dsp:cNvPr id="0" name=""/>
        <dsp:cNvSpPr/>
      </dsp:nvSpPr>
      <dsp:spPr>
        <a:xfrm>
          <a:off x="2438178" y="0"/>
          <a:ext cx="2367935"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kern="1200" dirty="0">
              <a:latin typeface="Tenorite" pitchFamily="2" charset="0"/>
            </a:rPr>
            <a:t>Pre-Processing</a:t>
          </a:r>
        </a:p>
        <a:p>
          <a:pPr marL="0" lvl="1" indent="-114300" algn="ctr" defTabSz="622300">
            <a:lnSpc>
              <a:spcPct val="90000"/>
            </a:lnSpc>
            <a:spcBef>
              <a:spcPct val="0"/>
            </a:spcBef>
            <a:spcAft>
              <a:spcPct val="15000"/>
            </a:spcAft>
            <a:buFont typeface="Arial" panose="020B0604020202020204" pitchFamily="34" charset="0"/>
            <a:buNone/>
          </a:pPr>
          <a:r>
            <a:rPr lang="en-US" sz="1400" kern="1200" dirty="0">
              <a:latin typeface="Tenorite" pitchFamily="2" charset="0"/>
            </a:rPr>
            <a:t>A preliminary processing of data in order to prepare it for further analysis</a:t>
          </a:r>
        </a:p>
      </dsp:txBody>
      <dsp:txXfrm>
        <a:off x="2438178" y="1576348"/>
        <a:ext cx="2367935" cy="1576348"/>
      </dsp:txXfrm>
    </dsp:sp>
    <dsp:sp modelId="{EFEB790C-BD5C-F54D-9993-F81422A8AD8E}">
      <dsp:nvSpPr>
        <dsp:cNvPr id="0" name=""/>
        <dsp:cNvSpPr/>
      </dsp:nvSpPr>
      <dsp:spPr>
        <a:xfrm>
          <a:off x="3211127"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34ABADC-97F5-A547-823D-7594A86D79D3}">
      <dsp:nvSpPr>
        <dsp:cNvPr id="0" name=""/>
        <dsp:cNvSpPr/>
      </dsp:nvSpPr>
      <dsp:spPr>
        <a:xfrm>
          <a:off x="4884516" y="0"/>
          <a:ext cx="2367935"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kern="1200" dirty="0">
              <a:latin typeface="Tenorite" pitchFamily="2" charset="0"/>
            </a:rPr>
            <a:t>ML Model</a:t>
          </a:r>
        </a:p>
        <a:p>
          <a:pPr marL="0" lvl="1" indent="-114300" algn="ctr" defTabSz="622300">
            <a:lnSpc>
              <a:spcPct val="90000"/>
            </a:lnSpc>
            <a:spcBef>
              <a:spcPct val="0"/>
            </a:spcBef>
            <a:spcAft>
              <a:spcPct val="15000"/>
            </a:spcAft>
            <a:buNone/>
          </a:pPr>
          <a:r>
            <a:rPr lang="en-US" sz="1400" b="0" i="0" kern="1200" dirty="0"/>
            <a:t>Can be understood as a program that has been trained to find patterns within new data and make predictions</a:t>
          </a:r>
          <a:endParaRPr lang="en-US" sz="1400" kern="1200" dirty="0">
            <a:latin typeface="Tenorite" pitchFamily="2" charset="0"/>
          </a:endParaRPr>
        </a:p>
      </dsp:txBody>
      <dsp:txXfrm>
        <a:off x="4884516" y="1576348"/>
        <a:ext cx="2367935" cy="1576348"/>
      </dsp:txXfrm>
    </dsp:sp>
    <dsp:sp modelId="{CC076D56-4BB0-7246-9039-788AB439DAF0}">
      <dsp:nvSpPr>
        <dsp:cNvPr id="0" name=""/>
        <dsp:cNvSpPr/>
      </dsp:nvSpPr>
      <dsp:spPr>
        <a:xfrm>
          <a:off x="5650101"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28C9BA8-C3B3-F947-915F-EE2FD2FCA9A5}">
      <dsp:nvSpPr>
        <dsp:cNvPr id="0" name=""/>
        <dsp:cNvSpPr/>
      </dsp:nvSpPr>
      <dsp:spPr>
        <a:xfrm>
          <a:off x="7319180" y="0"/>
          <a:ext cx="2367935" cy="3940870"/>
        </a:xfrm>
        <a:prstGeom prst="rect">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889000">
            <a:lnSpc>
              <a:spcPct val="90000"/>
            </a:lnSpc>
            <a:spcBef>
              <a:spcPct val="0"/>
            </a:spcBef>
            <a:spcAft>
              <a:spcPct val="35000"/>
            </a:spcAft>
            <a:buNone/>
          </a:pPr>
          <a:r>
            <a:rPr lang="en-US" sz="2000" kern="1200" dirty="0">
              <a:latin typeface="Tenorite" pitchFamily="2" charset="0"/>
            </a:rPr>
            <a:t>To Website</a:t>
          </a:r>
        </a:p>
        <a:p>
          <a:pPr marL="0" lvl="1" indent="-114300" algn="ctr" defTabSz="622300" rtl="0">
            <a:lnSpc>
              <a:spcPct val="90000"/>
            </a:lnSpc>
            <a:spcBef>
              <a:spcPct val="0"/>
            </a:spcBef>
            <a:spcAft>
              <a:spcPct val="15000"/>
            </a:spcAft>
            <a:buNone/>
          </a:pPr>
          <a:r>
            <a:rPr lang="en-US" sz="1400" kern="1200" dirty="0">
              <a:latin typeface="Tenorite" pitchFamily="2" charset="0"/>
            </a:rPr>
            <a:t>Will be used as a frontend technology to help user’s to interact with application</a:t>
          </a:r>
        </a:p>
      </dsp:txBody>
      <dsp:txXfrm>
        <a:off x="7319180" y="1576348"/>
        <a:ext cx="2367935" cy="1576348"/>
      </dsp:txXfrm>
    </dsp:sp>
    <dsp:sp modelId="{FDF2BC93-305C-D94B-A6C2-ED9CE7F40C2F}">
      <dsp:nvSpPr>
        <dsp:cNvPr id="0" name=""/>
        <dsp:cNvSpPr/>
      </dsp:nvSpPr>
      <dsp:spPr>
        <a:xfrm>
          <a:off x="8089074" y="478533"/>
          <a:ext cx="828146" cy="828146"/>
        </a:xfrm>
        <a:prstGeom prst="ellipse">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107607C-A87A-3347-81F6-106C527DBD58}">
      <dsp:nvSpPr>
        <dsp:cNvPr id="0" name=""/>
        <dsp:cNvSpPr/>
      </dsp:nvSpPr>
      <dsp:spPr>
        <a:xfrm>
          <a:off x="224177" y="3349739"/>
          <a:ext cx="8914225" cy="591130"/>
        </a:xfrm>
        <a:prstGeom prst="leftRightArrow">
          <a:avLst/>
        </a:prstGeom>
        <a:solidFill>
          <a:schemeClr val="accent2">
            <a:tint val="40000"/>
            <a:hueOff val="0"/>
            <a:satOff val="0"/>
            <a:lumOff val="0"/>
            <a:alpha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gif>
</file>

<file path=ppt/media/image12.jpeg>
</file>

<file path=ppt/media/image2.gif>
</file>

<file path=ppt/media/image3.gif>
</file>

<file path=ppt/media/image4.jpeg>
</file>

<file path=ppt/media/image5.jpeg>
</file>

<file path=ppt/media/image6.gif>
</file>

<file path=ppt/media/image7.gif>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8/23/2022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97DC217-DF71-1A49-B3EA-559F1F43B0FF}" type="slidenum">
              <a:rPr lang="en-US" smtClean="0"/>
              <a:t>12</a:t>
            </a:fld>
            <a:endParaRPr lang="en-US" dirty="0"/>
          </a:p>
        </p:txBody>
      </p:sp>
    </p:spTree>
    <p:extLst>
      <p:ext uri="{BB962C8B-B14F-4D97-AF65-F5344CB8AC3E}">
        <p14:creationId xmlns:p14="http://schemas.microsoft.com/office/powerpoint/2010/main" val="2867216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5F02DCD1-2C6B-F948-9F72-3BB0CF3D512E}" type="datetime1">
              <a:rPr lang="en-US" smtClean="0"/>
              <a:pPr/>
              <a:t>8/23/2022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8/23/2022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4B103E64-1627-9140-8127-1849FED275E1}" type="datetime1">
              <a:rPr lang="en-US" smtClean="0"/>
              <a:pPr/>
              <a:t>8/23/2022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DD9C8446-696E-6942-B6C8-CC9CAD0B34E0}" type="datetime1">
              <a:rPr lang="en-US" smtClean="0"/>
              <a:pPr/>
              <a:t>8/23/2022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8/23/2022</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7E7AB22C-8B7E-9B4A-8C65-396C3C874D86}" type="datetime1">
              <a:rPr lang="en-US" smtClean="0"/>
              <a:pPr/>
              <a:t>8/23/2022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8CE9AC2A-20AD-8C48-B5EB-B5322BDBCDEE}" type="datetime1">
              <a:rPr lang="en-US" smtClean="0"/>
              <a:pPr/>
              <a:t>8/23/2022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8/23/2022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9A85C5CA-AE29-AB4C-8F85-0373C72001D8}" type="datetime1">
              <a:rPr lang="en-US" smtClean="0"/>
              <a:pPr/>
              <a:t>8/23/2022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75594855-01E8-5A4B-B2B8-E2ECEF879100}" type="datetime1">
              <a:rPr lang="en-US" smtClean="0"/>
              <a:pPr/>
              <a:t>8/23/2022</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B562DF68-3089-814D-8A14-C651FE91885E}" type="datetime1">
              <a:rPr lang="en-US" smtClean="0"/>
              <a:pPr/>
              <a:t>8/23/2022</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png"/><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hyperlink" Target="https://www.ffmpeg.org/" TargetMode="External"/><Relationship Id="rId4" Type="http://schemas.openxmlformats.org/officeDocument/2006/relationships/hyperlink" Target="https://opencv.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6" Type="http://schemas.openxmlformats.org/officeDocument/2006/relationships/image" Target="../media/image12.jpeg"/><Relationship Id="rId5" Type="http://schemas.openxmlformats.org/officeDocument/2006/relationships/image" Target="../media/image11.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alpha val="46000"/>
                <a:lumMod val="10000"/>
                <a:lumOff val="9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661563" y="2221523"/>
            <a:ext cx="6415638" cy="1207477"/>
          </a:xfrm>
          <a:effectLst>
            <a:outerShdw blurRad="50800" dist="38100" dir="16200000" rotWithShape="0">
              <a:prstClr val="black">
                <a:alpha val="40000"/>
              </a:prstClr>
            </a:outerShdw>
          </a:effectLst>
        </p:spPr>
        <p:txBody>
          <a:bodyPr/>
          <a:lstStyle/>
          <a:p>
            <a:pPr algn="ctr"/>
            <a:r>
              <a:rPr lang="en-US" sz="4400" dirty="0"/>
              <a:t>END-END AI GYM TRAINER</a:t>
            </a:r>
          </a:p>
        </p:txBody>
      </p:sp>
      <p:sp>
        <p:nvSpPr>
          <p:cNvPr id="4" name="Subtitle 3">
            <a:extLst>
              <a:ext uri="{FF2B5EF4-FFF2-40B4-BE49-F238E27FC236}">
                <a16:creationId xmlns:a16="http://schemas.microsoft.com/office/drawing/2014/main" id="{95BAEFD7-A3F3-464B-98A1-22452466AA7E}"/>
              </a:ext>
            </a:extLst>
          </p:cNvPr>
          <p:cNvSpPr>
            <a:spLocks noGrp="1"/>
          </p:cNvSpPr>
          <p:nvPr>
            <p:ph type="subTitle" idx="1"/>
          </p:nvPr>
        </p:nvSpPr>
        <p:spPr>
          <a:xfrm>
            <a:off x="7969623" y="5168329"/>
            <a:ext cx="3624499" cy="1689671"/>
          </a:xfrm>
          <a:effectLst>
            <a:outerShdw blurRad="50800" dist="38100" dir="5400000" algn="t" rotWithShape="0">
              <a:prstClr val="black">
                <a:alpha val="40000"/>
              </a:prstClr>
            </a:outerShdw>
          </a:effectLst>
        </p:spPr>
        <p:txBody>
          <a:bodyPr/>
          <a:lstStyle/>
          <a:p>
            <a:r>
              <a:rPr lang="en-US" b="1" dirty="0"/>
              <a:t>Submitted By:</a:t>
            </a:r>
          </a:p>
          <a:p>
            <a:r>
              <a:rPr lang="en-US" dirty="0" err="1"/>
              <a:t>Payal</a:t>
            </a:r>
            <a:r>
              <a:rPr lang="en-US" dirty="0"/>
              <a:t> Verma</a:t>
            </a:r>
            <a:endParaRPr lang="en-US" b="1" dirty="0"/>
          </a:p>
          <a:p>
            <a:r>
              <a:rPr lang="en-US" sz="2800" dirty="0"/>
              <a:t>Krishna Chaudhary</a:t>
            </a:r>
          </a:p>
        </p:txBody>
      </p:sp>
      <p:sp>
        <p:nvSpPr>
          <p:cNvPr id="5" name="Subtitle 3">
            <a:extLst>
              <a:ext uri="{FF2B5EF4-FFF2-40B4-BE49-F238E27FC236}">
                <a16:creationId xmlns:a16="http://schemas.microsoft.com/office/drawing/2014/main" id="{553C71D6-CB52-4A72-AC8A-4CC76D16BC54}"/>
              </a:ext>
            </a:extLst>
          </p:cNvPr>
          <p:cNvSpPr txBox="1">
            <a:spLocks/>
          </p:cNvSpPr>
          <p:nvPr/>
        </p:nvSpPr>
        <p:spPr>
          <a:xfrm>
            <a:off x="2104314" y="5297972"/>
            <a:ext cx="4601285" cy="1114551"/>
          </a:xfrm>
          <a:prstGeom prst="rect">
            <a:avLst/>
          </a:prstGeom>
          <a:effectLst>
            <a:outerShdw blurRad="50800" dist="38100" dir="5400000" algn="t" rotWithShape="0">
              <a:prstClr val="black">
                <a:alpha val="40000"/>
              </a:prstClr>
            </a:outerShdw>
          </a:effectLst>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t>Guided By:</a:t>
            </a:r>
          </a:p>
          <a:p>
            <a:pPr algn="ctr"/>
            <a:r>
              <a:rPr lang="en-US" dirty="0"/>
              <a:t>Mr. </a:t>
            </a:r>
            <a:r>
              <a:rPr lang="en-US" dirty="0" err="1"/>
              <a:t>Purushottam</a:t>
            </a:r>
            <a:r>
              <a:rPr lang="en-US" dirty="0"/>
              <a:t> Sharma</a:t>
            </a:r>
            <a:endParaRPr lang="en-IN" dirty="0"/>
          </a:p>
        </p:txBody>
      </p:sp>
      <p:pic>
        <p:nvPicPr>
          <p:cNvPr id="10" name="Picture 9">
            <a:extLst>
              <a:ext uri="{FF2B5EF4-FFF2-40B4-BE49-F238E27FC236}">
                <a16:creationId xmlns:a16="http://schemas.microsoft.com/office/drawing/2014/main" id="{A341DDF4-02AE-4E74-AD5A-F15C60F2241D}"/>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225930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1000"/>
                                        <p:tgtEl>
                                          <p:spTgt spid="4">
                                            <p:txEl>
                                              <p:pRg st="0" end="0"/>
                                            </p:txEl>
                                          </p:spTgt>
                                        </p:tgtEl>
                                      </p:cBhvr>
                                    </p:animEffect>
                                    <p:anim calcmode="lin" valueType="num">
                                      <p:cBhvr>
                                        <p:cTn id="22"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1" end="1"/>
                                            </p:txEl>
                                          </p:spTgt>
                                        </p:tgtEl>
                                        <p:attrNameLst>
                                          <p:attrName>style.visibility</p:attrName>
                                        </p:attrNameLst>
                                      </p:cBhvr>
                                      <p:to>
                                        <p:strVal val="visible"/>
                                      </p:to>
                                    </p:set>
                                    <p:animEffect transition="in" filter="fade">
                                      <p:cBhvr>
                                        <p:cTn id="28" dur="1000"/>
                                        <p:tgtEl>
                                          <p:spTgt spid="4">
                                            <p:txEl>
                                              <p:pRg st="1" end="1"/>
                                            </p:txEl>
                                          </p:spTgt>
                                        </p:tgtEl>
                                      </p:cBhvr>
                                    </p:animEffect>
                                    <p:anim calcmode="lin" valueType="num">
                                      <p:cBhvr>
                                        <p:cTn id="29"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animEffect transition="in" filter="fade">
                                      <p:cBhvr>
                                        <p:cTn id="35" dur="1000"/>
                                        <p:tgtEl>
                                          <p:spTgt spid="4">
                                            <p:txEl>
                                              <p:pRg st="2" end="2"/>
                                            </p:txEl>
                                          </p:spTgt>
                                        </p:tgtEl>
                                      </p:cBhvr>
                                    </p:animEffect>
                                    <p:anim calcmode="lin" valueType="num">
                                      <p:cBhvr>
                                        <p:cTn id="36"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1167492" y="381000"/>
            <a:ext cx="9779183" cy="1325563"/>
          </a:xfrm>
        </p:spPr>
        <p:txBody>
          <a:bodyPr>
            <a:normAutofit/>
          </a:bodyPr>
          <a:lstStyle/>
          <a:p>
            <a:pPr algn="ctr"/>
            <a:r>
              <a:rPr lang="en-US" dirty="0"/>
              <a:t>Project Flow</a:t>
            </a:r>
          </a:p>
        </p:txBody>
      </p:sp>
      <p:graphicFrame>
        <p:nvGraphicFramePr>
          <p:cNvPr id="6" name="Content Placeholder 3" descr="Timeline Placeholder ">
            <a:extLst>
              <a:ext uri="{FF2B5EF4-FFF2-40B4-BE49-F238E27FC236}">
                <a16:creationId xmlns:a16="http://schemas.microsoft.com/office/drawing/2014/main" id="{85168BDF-A0D9-4916-A9F9-41D8175A703C}"/>
              </a:ext>
            </a:extLst>
          </p:cNvPr>
          <p:cNvGraphicFramePr>
            <a:graphicFrameLocks noGrp="1" noChangeAspect="1"/>
          </p:cNvGraphicFramePr>
          <p:nvPr>
            <p:extLst>
              <p:ext uri="{D42A27DB-BD31-4B8C-83A1-F6EECF244321}">
                <p14:modId xmlns:p14="http://schemas.microsoft.com/office/powerpoint/2010/main" val="4136944159"/>
              </p:ext>
            </p:extLst>
          </p:nvPr>
        </p:nvGraphicFramePr>
        <p:xfrm>
          <a:off x="1251312" y="2082555"/>
          <a:ext cx="9689375" cy="39408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9C0179B5-0800-154F-80F6-614473C055BD}"/>
              </a:ext>
            </a:extLst>
          </p:cNvPr>
          <p:cNvSpPr txBox="1"/>
          <p:nvPr/>
        </p:nvSpPr>
        <p:spPr>
          <a:xfrm>
            <a:off x="2042808" y="2674641"/>
            <a:ext cx="782453" cy="646331"/>
          </a:xfrm>
          <a:prstGeom prst="rect">
            <a:avLst/>
          </a:prstGeom>
          <a:noFill/>
        </p:spPr>
        <p:txBody>
          <a:bodyPr wrap="square" rtlCol="0">
            <a:spAutoFit/>
          </a:bodyPr>
          <a:lstStyle/>
          <a:p>
            <a:pPr algn="ctr"/>
            <a:r>
              <a:rPr lang="en-US" sz="3600" b="1" dirty="0">
                <a:solidFill>
                  <a:schemeClr val="bg1"/>
                </a:solidFill>
                <a:latin typeface="Tenorite" pitchFamily="2" charset="0"/>
              </a:rPr>
              <a:t>1</a:t>
            </a:r>
          </a:p>
        </p:txBody>
      </p:sp>
      <p:sp>
        <p:nvSpPr>
          <p:cNvPr id="7" name="TextBox 6">
            <a:extLst>
              <a:ext uri="{FF2B5EF4-FFF2-40B4-BE49-F238E27FC236}">
                <a16:creationId xmlns:a16="http://schemas.microsoft.com/office/drawing/2014/main" id="{B468C313-80C0-8840-8702-F1084174C592}"/>
              </a:ext>
            </a:extLst>
          </p:cNvPr>
          <p:cNvSpPr txBox="1"/>
          <p:nvPr/>
        </p:nvSpPr>
        <p:spPr>
          <a:xfrm>
            <a:off x="4492931" y="2674641"/>
            <a:ext cx="782453" cy="646331"/>
          </a:xfrm>
          <a:prstGeom prst="rect">
            <a:avLst/>
          </a:prstGeom>
          <a:noFill/>
        </p:spPr>
        <p:txBody>
          <a:bodyPr wrap="square" rtlCol="0">
            <a:spAutoFit/>
          </a:bodyPr>
          <a:lstStyle/>
          <a:p>
            <a:pPr algn="ctr"/>
            <a:r>
              <a:rPr lang="en-US" sz="3600" b="1" dirty="0">
                <a:solidFill>
                  <a:schemeClr val="bg1"/>
                </a:solidFill>
                <a:latin typeface="Tenorite" pitchFamily="2" charset="0"/>
              </a:rPr>
              <a:t>2</a:t>
            </a:r>
          </a:p>
        </p:txBody>
      </p:sp>
      <p:sp>
        <p:nvSpPr>
          <p:cNvPr id="8" name="TextBox 7">
            <a:extLst>
              <a:ext uri="{FF2B5EF4-FFF2-40B4-BE49-F238E27FC236}">
                <a16:creationId xmlns:a16="http://schemas.microsoft.com/office/drawing/2014/main" id="{4E863C6B-1856-BC43-A090-B182EAB34EB8}"/>
              </a:ext>
            </a:extLst>
          </p:cNvPr>
          <p:cNvSpPr txBox="1"/>
          <p:nvPr/>
        </p:nvSpPr>
        <p:spPr>
          <a:xfrm>
            <a:off x="6943055" y="2674640"/>
            <a:ext cx="782452" cy="646331"/>
          </a:xfrm>
          <a:prstGeom prst="rect">
            <a:avLst/>
          </a:prstGeom>
          <a:noFill/>
        </p:spPr>
        <p:txBody>
          <a:bodyPr wrap="square" rtlCol="0">
            <a:spAutoFit/>
          </a:bodyPr>
          <a:lstStyle/>
          <a:p>
            <a:pPr algn="ctr"/>
            <a:r>
              <a:rPr lang="en-US" sz="3600" b="1" dirty="0">
                <a:solidFill>
                  <a:schemeClr val="bg1"/>
                </a:solidFill>
                <a:latin typeface="Tenorite" pitchFamily="2" charset="0"/>
              </a:rPr>
              <a:t>3</a:t>
            </a:r>
          </a:p>
        </p:txBody>
      </p:sp>
      <p:sp>
        <p:nvSpPr>
          <p:cNvPr id="9" name="TextBox 8">
            <a:extLst>
              <a:ext uri="{FF2B5EF4-FFF2-40B4-BE49-F238E27FC236}">
                <a16:creationId xmlns:a16="http://schemas.microsoft.com/office/drawing/2014/main" id="{3AE770E3-D227-CD4E-83C4-44744E774884}"/>
              </a:ext>
            </a:extLst>
          </p:cNvPr>
          <p:cNvSpPr txBox="1"/>
          <p:nvPr/>
        </p:nvSpPr>
        <p:spPr>
          <a:xfrm>
            <a:off x="9378463" y="2606080"/>
            <a:ext cx="782453" cy="646331"/>
          </a:xfrm>
          <a:prstGeom prst="rect">
            <a:avLst/>
          </a:prstGeom>
          <a:noFill/>
        </p:spPr>
        <p:txBody>
          <a:bodyPr wrap="square" rtlCol="0">
            <a:spAutoFit/>
          </a:bodyPr>
          <a:lstStyle/>
          <a:p>
            <a:pPr algn="ctr"/>
            <a:r>
              <a:rPr lang="en-US" sz="3600" b="1" dirty="0">
                <a:solidFill>
                  <a:schemeClr val="bg1"/>
                </a:solidFill>
                <a:latin typeface="Tenorite" pitchFamily="2" charset="0"/>
              </a:rPr>
              <a:t>4</a:t>
            </a:r>
          </a:p>
        </p:txBody>
      </p:sp>
      <p:sp>
        <p:nvSpPr>
          <p:cNvPr id="12" name="Slide Number Placeholder 11">
            <a:extLst>
              <a:ext uri="{FF2B5EF4-FFF2-40B4-BE49-F238E27FC236}">
                <a16:creationId xmlns:a16="http://schemas.microsoft.com/office/drawing/2014/main" id="{6308D1AB-33EC-174A-AFF4-6B9718A863B4}"/>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10</a:t>
            </a:fld>
            <a:endParaRPr lang="en-US" dirty="0"/>
          </a:p>
        </p:txBody>
      </p:sp>
      <p:pic>
        <p:nvPicPr>
          <p:cNvPr id="11" name="Picture 10">
            <a:extLst>
              <a:ext uri="{FF2B5EF4-FFF2-40B4-BE49-F238E27FC236}">
                <a16:creationId xmlns:a16="http://schemas.microsoft.com/office/drawing/2014/main" id="{69AD564C-090C-430C-9D02-EA47C9D40A97}"/>
              </a:ext>
            </a:extLst>
          </p:cNvPr>
          <p:cNvPicPr>
            <a:picLocks noChangeAspect="1"/>
          </p:cNvPicPr>
          <p:nvPr/>
        </p:nvPicPr>
        <p:blipFill>
          <a:blip r:embed="rId7"/>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700209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4DBE6951-3BCB-4BF2-81CB-ACC5D0CCDF2C}"/>
              </a:ext>
            </a:extLst>
          </p:cNvPr>
          <p:cNvSpPr>
            <a:spLocks noGrp="1"/>
          </p:cNvSpPr>
          <p:nvPr>
            <p:ph type="ctrTitle"/>
          </p:nvPr>
        </p:nvSpPr>
        <p:spPr>
          <a:xfrm>
            <a:off x="157077" y="2568382"/>
            <a:ext cx="4532154" cy="1721235"/>
          </a:xfrm>
        </p:spPr>
        <p:txBody>
          <a:bodyPr/>
          <a:lstStyle/>
          <a:p>
            <a:r>
              <a:rPr lang="en-IN" sz="6600" dirty="0">
                <a:solidFill>
                  <a:srgbClr val="CCCCFF"/>
                </a:solidFill>
              </a:rPr>
              <a:t>Necessary Packages</a:t>
            </a:r>
          </a:p>
        </p:txBody>
      </p:sp>
      <p:pic>
        <p:nvPicPr>
          <p:cNvPr id="3" name="Picture 2">
            <a:extLst>
              <a:ext uri="{FF2B5EF4-FFF2-40B4-BE49-F238E27FC236}">
                <a16:creationId xmlns:a16="http://schemas.microsoft.com/office/drawing/2014/main" id="{645E730D-423A-4867-A905-A69B8DF13256}"/>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881459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D382C5D-BE38-432A-9A05-12F0AD457812}"/>
              </a:ext>
            </a:extLst>
          </p:cNvPr>
          <p:cNvSpPr>
            <a:spLocks noGrp="1"/>
          </p:cNvSpPr>
          <p:nvPr>
            <p:ph type="sldNum" sz="quarter" idx="12"/>
          </p:nvPr>
        </p:nvSpPr>
        <p:spPr/>
        <p:txBody>
          <a:bodyPr/>
          <a:lstStyle/>
          <a:p>
            <a:fld id="{294A09A9-5501-47C1-A89A-A340965A2BE2}" type="slidenum">
              <a:rPr lang="en-US" smtClean="0"/>
              <a:pPr/>
              <a:t>12</a:t>
            </a:fld>
            <a:endParaRPr lang="en-US" dirty="0"/>
          </a:p>
        </p:txBody>
      </p:sp>
      <p:pic>
        <p:nvPicPr>
          <p:cNvPr id="11" name="Picture 10">
            <a:extLst>
              <a:ext uri="{FF2B5EF4-FFF2-40B4-BE49-F238E27FC236}">
                <a16:creationId xmlns:a16="http://schemas.microsoft.com/office/drawing/2014/main" id="{65989E17-C9AC-4747-A820-8E84CCC0B0E3}"/>
              </a:ext>
            </a:extLst>
          </p:cNvPr>
          <p:cNvPicPr>
            <a:picLocks noChangeAspect="1"/>
          </p:cNvPicPr>
          <p:nvPr/>
        </p:nvPicPr>
        <p:blipFill>
          <a:blip r:embed="rId3"/>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
        <p:nvSpPr>
          <p:cNvPr id="8" name="Title 1">
            <a:extLst>
              <a:ext uri="{FF2B5EF4-FFF2-40B4-BE49-F238E27FC236}">
                <a16:creationId xmlns:a16="http://schemas.microsoft.com/office/drawing/2014/main" id="{8A9E18FE-43E9-4EEC-A8D4-DAF43B99B90A}"/>
              </a:ext>
            </a:extLst>
          </p:cNvPr>
          <p:cNvSpPr txBox="1">
            <a:spLocks/>
          </p:cNvSpPr>
          <p:nvPr/>
        </p:nvSpPr>
        <p:spPr>
          <a:xfrm>
            <a:off x="833718" y="136525"/>
            <a:ext cx="9480177" cy="1264307"/>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IN" dirty="0" err="1"/>
              <a:t>Mediapipe</a:t>
            </a:r>
            <a:endParaRPr lang="en-IN" dirty="0"/>
          </a:p>
        </p:txBody>
      </p:sp>
      <p:sp>
        <p:nvSpPr>
          <p:cNvPr id="4" name="Text Placeholder 3">
            <a:extLst>
              <a:ext uri="{FF2B5EF4-FFF2-40B4-BE49-F238E27FC236}">
                <a16:creationId xmlns:a16="http://schemas.microsoft.com/office/drawing/2014/main" id="{79763F0F-0A50-87DB-2A28-F79B2BF36410}"/>
              </a:ext>
            </a:extLst>
          </p:cNvPr>
          <p:cNvSpPr>
            <a:spLocks noGrp="1"/>
          </p:cNvSpPr>
          <p:nvPr>
            <p:ph type="body" idx="1"/>
          </p:nvPr>
        </p:nvSpPr>
        <p:spPr>
          <a:xfrm>
            <a:off x="0" y="2324921"/>
            <a:ext cx="9779183" cy="3436483"/>
          </a:xfrm>
        </p:spPr>
        <p:txBody>
          <a:bodyPr/>
          <a:lstStyle/>
          <a:p>
            <a:pPr algn="just"/>
            <a:r>
              <a:rPr lang="en-GB" sz="2000" b="0" i="0" dirty="0" err="1">
                <a:solidFill>
                  <a:schemeClr val="bg2"/>
                </a:solidFill>
                <a:effectLst/>
                <a:latin typeface="Roboto" panose="02000000000000000000" pitchFamily="2" charset="0"/>
              </a:rPr>
              <a:t>MediaPipe</a:t>
            </a:r>
            <a:r>
              <a:rPr lang="en-GB" sz="2000" b="0" i="0" dirty="0">
                <a:solidFill>
                  <a:schemeClr val="bg2"/>
                </a:solidFill>
                <a:effectLst/>
                <a:latin typeface="Roboto" panose="02000000000000000000" pitchFamily="2" charset="0"/>
              </a:rPr>
              <a:t> is a Framework for building machine learning pipelines for processing time-series data like video, audio, etc.</a:t>
            </a:r>
          </a:p>
          <a:p>
            <a:pPr algn="just"/>
            <a:r>
              <a:rPr lang="en-GB" sz="2000" b="0" i="0" dirty="0">
                <a:solidFill>
                  <a:schemeClr val="bg2"/>
                </a:solidFill>
                <a:effectLst/>
                <a:latin typeface="Roboto" panose="02000000000000000000" pitchFamily="2" charset="0"/>
              </a:rPr>
              <a:t>The </a:t>
            </a:r>
            <a:r>
              <a:rPr lang="en-GB" sz="2000" b="0" i="0" dirty="0" err="1">
                <a:solidFill>
                  <a:schemeClr val="bg2"/>
                </a:solidFill>
                <a:effectLst/>
                <a:latin typeface="Roboto" panose="02000000000000000000" pitchFamily="2" charset="0"/>
              </a:rPr>
              <a:t>MediaPipe</a:t>
            </a:r>
            <a:r>
              <a:rPr lang="en-GB" sz="2000" b="0" i="0" dirty="0">
                <a:solidFill>
                  <a:schemeClr val="bg2"/>
                </a:solidFill>
                <a:effectLst/>
                <a:latin typeface="Roboto" panose="02000000000000000000" pitchFamily="2" charset="0"/>
              </a:rPr>
              <a:t> perception pipeline is called a </a:t>
            </a:r>
            <a:r>
              <a:rPr lang="en-GB" sz="2000" b="1" i="0" dirty="0">
                <a:solidFill>
                  <a:schemeClr val="bg2"/>
                </a:solidFill>
                <a:effectLst/>
                <a:latin typeface="Roboto" panose="02000000000000000000" pitchFamily="2" charset="0"/>
              </a:rPr>
              <a:t>Graph</a:t>
            </a:r>
            <a:r>
              <a:rPr lang="en-GB" sz="2000" b="0" i="0" dirty="0">
                <a:solidFill>
                  <a:schemeClr val="bg2"/>
                </a:solidFill>
                <a:effectLst/>
                <a:latin typeface="Roboto" panose="02000000000000000000" pitchFamily="2" charset="0"/>
              </a:rPr>
              <a:t>. </a:t>
            </a:r>
            <a:r>
              <a:rPr lang="en-GB" sz="2000" dirty="0">
                <a:solidFill>
                  <a:schemeClr val="bg2"/>
                </a:solidFill>
                <a:latin typeface="Roboto" panose="02000000000000000000" pitchFamily="2" charset="0"/>
              </a:rPr>
              <a:t>A </a:t>
            </a:r>
            <a:r>
              <a:rPr lang="en-GB" sz="2000" b="0" i="0" dirty="0">
                <a:solidFill>
                  <a:schemeClr val="bg2"/>
                </a:solidFill>
                <a:effectLst/>
                <a:latin typeface="Roboto" panose="02000000000000000000" pitchFamily="2" charset="0"/>
              </a:rPr>
              <a:t>graph consists of Nodes connected by Edges. Inside the </a:t>
            </a:r>
            <a:r>
              <a:rPr lang="en-GB" sz="2000" b="0" i="0" dirty="0" err="1">
                <a:solidFill>
                  <a:schemeClr val="bg2"/>
                </a:solidFill>
                <a:effectLst/>
                <a:latin typeface="Roboto" panose="02000000000000000000" pitchFamily="2" charset="0"/>
              </a:rPr>
              <a:t>MediaPipe</a:t>
            </a:r>
            <a:r>
              <a:rPr lang="en-GB" sz="2000" b="0" i="0" dirty="0">
                <a:solidFill>
                  <a:schemeClr val="bg2"/>
                </a:solidFill>
                <a:effectLst/>
                <a:latin typeface="Roboto" panose="02000000000000000000" pitchFamily="2" charset="0"/>
              </a:rPr>
              <a:t> Graph, the nodes are called </a:t>
            </a:r>
            <a:r>
              <a:rPr lang="en-GB" sz="2000" b="1" i="0" dirty="0">
                <a:solidFill>
                  <a:schemeClr val="bg2"/>
                </a:solidFill>
                <a:effectLst/>
                <a:latin typeface="Roboto" panose="02000000000000000000" pitchFamily="2" charset="0"/>
              </a:rPr>
              <a:t>Calculators</a:t>
            </a:r>
            <a:r>
              <a:rPr lang="en-GB" sz="2000" b="0" i="0" dirty="0">
                <a:solidFill>
                  <a:schemeClr val="bg2"/>
                </a:solidFill>
                <a:effectLst/>
                <a:latin typeface="Roboto" panose="02000000000000000000" pitchFamily="2" charset="0"/>
              </a:rPr>
              <a:t>, and edges are called </a:t>
            </a:r>
            <a:r>
              <a:rPr lang="en-GB" sz="2000" b="1" i="0" dirty="0">
                <a:solidFill>
                  <a:schemeClr val="bg2"/>
                </a:solidFill>
                <a:effectLst/>
                <a:latin typeface="Roboto" panose="02000000000000000000" pitchFamily="2" charset="0"/>
              </a:rPr>
              <a:t>Streams.</a:t>
            </a:r>
          </a:p>
          <a:p>
            <a:pPr algn="just"/>
            <a:r>
              <a:rPr lang="en-IN" sz="2000" b="0" i="0" dirty="0" err="1">
                <a:solidFill>
                  <a:schemeClr val="bg2"/>
                </a:solidFill>
                <a:effectLst/>
                <a:latin typeface="Roboto" panose="02000000000000000000" pitchFamily="2" charset="0"/>
              </a:rPr>
              <a:t>MediaPipe</a:t>
            </a:r>
            <a:r>
              <a:rPr lang="en-IN" sz="2000" b="0" i="0" dirty="0">
                <a:solidFill>
                  <a:schemeClr val="bg2"/>
                </a:solidFill>
                <a:effectLst/>
                <a:latin typeface="Roboto" panose="02000000000000000000" pitchFamily="2" charset="0"/>
              </a:rPr>
              <a:t> depends on </a:t>
            </a:r>
            <a:r>
              <a:rPr lang="en-IN" sz="2000" b="0" i="0" u="sng" dirty="0">
                <a:solidFill>
                  <a:schemeClr val="bg2"/>
                </a:solidFill>
                <a:effectLst/>
                <a:latin typeface="Roboto" panose="02000000000000000000" pitchFamily="2" charset="0"/>
                <a:hlinkClick r:id="rId4">
                  <a:extLst>
                    <a:ext uri="{A12FA001-AC4F-418D-AE19-62706E023703}">
                      <ahyp:hlinkClr xmlns:ahyp="http://schemas.microsoft.com/office/drawing/2018/hyperlinkcolor" val="tx"/>
                    </a:ext>
                  </a:extLst>
                </a:hlinkClick>
              </a:rPr>
              <a:t>OpenCV </a:t>
            </a:r>
            <a:r>
              <a:rPr lang="en-IN" sz="2000" b="0" i="0" dirty="0">
                <a:solidFill>
                  <a:schemeClr val="bg2"/>
                </a:solidFill>
                <a:effectLst/>
                <a:latin typeface="Roboto" panose="02000000000000000000" pitchFamily="2" charset="0"/>
              </a:rPr>
              <a:t>for video and </a:t>
            </a:r>
            <a:r>
              <a:rPr lang="en-IN" sz="2000" b="0" i="0" u="sng" dirty="0">
                <a:solidFill>
                  <a:schemeClr val="bg2"/>
                </a:solidFill>
                <a:effectLst/>
                <a:latin typeface="Roboto" panose="02000000000000000000" pitchFamily="2" charset="0"/>
                <a:hlinkClick r:id="rId5">
                  <a:extLst>
                    <a:ext uri="{A12FA001-AC4F-418D-AE19-62706E023703}">
                      <ahyp:hlinkClr xmlns:ahyp="http://schemas.microsoft.com/office/drawing/2018/hyperlinkcolor" val="tx"/>
                    </a:ext>
                  </a:extLst>
                </a:hlinkClick>
              </a:rPr>
              <a:t>FFMPEG </a:t>
            </a:r>
            <a:r>
              <a:rPr lang="en-IN" sz="2000" b="0" i="0" dirty="0">
                <a:solidFill>
                  <a:schemeClr val="bg2"/>
                </a:solidFill>
                <a:effectLst/>
                <a:latin typeface="Roboto" panose="02000000000000000000" pitchFamily="2" charset="0"/>
              </a:rPr>
              <a:t>for audio data handling.</a:t>
            </a:r>
            <a:endParaRPr lang="en-GB" sz="2000" b="0" i="0" dirty="0">
              <a:solidFill>
                <a:schemeClr val="bg2"/>
              </a:solidFill>
              <a:effectLst/>
              <a:latin typeface="Roboto" panose="02000000000000000000" pitchFamily="2" charset="0"/>
            </a:endParaRPr>
          </a:p>
          <a:p>
            <a:pPr algn="just"/>
            <a:r>
              <a:rPr lang="en-GB" sz="2000" b="0" i="0" dirty="0">
                <a:solidFill>
                  <a:schemeClr val="bg2"/>
                </a:solidFill>
                <a:effectLst/>
                <a:latin typeface="Roboto" panose="02000000000000000000" pitchFamily="2" charset="0"/>
              </a:rPr>
              <a:t>Let us take the example of the first solution, Hands. We feed a stream of images as input which comes out with hand landmarks rendered on the images. </a:t>
            </a:r>
            <a:endParaRPr lang="en-IN" sz="2000" dirty="0">
              <a:solidFill>
                <a:schemeClr val="bg2"/>
              </a:solidFill>
            </a:endParaRPr>
          </a:p>
          <a:p>
            <a:endParaRPr lang="en-US" sz="2000" dirty="0">
              <a:solidFill>
                <a:schemeClr val="bg2"/>
              </a:solidFill>
            </a:endParaRPr>
          </a:p>
        </p:txBody>
      </p:sp>
    </p:spTree>
    <p:extLst>
      <p:ext uri="{BB962C8B-B14F-4D97-AF65-F5344CB8AC3E}">
        <p14:creationId xmlns:p14="http://schemas.microsoft.com/office/powerpoint/2010/main" val="1977960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07887-3A8C-29E4-98CF-2BFABDF2DEA8}"/>
              </a:ext>
            </a:extLst>
          </p:cNvPr>
          <p:cNvSpPr>
            <a:spLocks noGrp="1"/>
          </p:cNvSpPr>
          <p:nvPr>
            <p:ph type="title"/>
          </p:nvPr>
        </p:nvSpPr>
        <p:spPr>
          <a:xfrm>
            <a:off x="773724" y="433754"/>
            <a:ext cx="7139352" cy="921117"/>
          </a:xfrm>
        </p:spPr>
        <p:txBody>
          <a:bodyPr/>
          <a:lstStyle/>
          <a:p>
            <a:r>
              <a:rPr lang="en-US" dirty="0" err="1"/>
              <a:t>Mediapipe</a:t>
            </a:r>
            <a:endParaRPr lang="en-US" dirty="0"/>
          </a:p>
        </p:txBody>
      </p:sp>
      <p:pic>
        <p:nvPicPr>
          <p:cNvPr id="7" name="Picture 2">
            <a:extLst>
              <a:ext uri="{FF2B5EF4-FFF2-40B4-BE49-F238E27FC236}">
                <a16:creationId xmlns:a16="http://schemas.microsoft.com/office/drawing/2014/main" id="{FEFFCAF1-ED94-BBE7-26F8-A0E6F7051AE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3012830"/>
            <a:ext cx="5814646" cy="384516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4F5F7FFF-6DB7-9BDE-DBA3-01744C009B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3938" y="3012830"/>
            <a:ext cx="6178062" cy="384516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0EFEC144-AD47-DA32-E211-FD6860902088}"/>
              </a:ext>
            </a:extLst>
          </p:cNvPr>
          <p:cNvSpPr txBox="1"/>
          <p:nvPr/>
        </p:nvSpPr>
        <p:spPr>
          <a:xfrm>
            <a:off x="504092" y="2390129"/>
            <a:ext cx="4806461" cy="584775"/>
          </a:xfrm>
          <a:prstGeom prst="rect">
            <a:avLst/>
          </a:prstGeom>
          <a:noFill/>
        </p:spPr>
        <p:txBody>
          <a:bodyPr wrap="square" rtlCol="0">
            <a:spAutoFit/>
          </a:bodyPr>
          <a:lstStyle/>
          <a:p>
            <a:pPr algn="ctr"/>
            <a:r>
              <a:rPr lang="en-US" sz="3200" b="1" dirty="0"/>
              <a:t>Working of </a:t>
            </a:r>
            <a:r>
              <a:rPr lang="en-US" sz="3200" b="1" dirty="0" err="1"/>
              <a:t>Mediapipe</a:t>
            </a:r>
            <a:endParaRPr lang="en-US" sz="3200" b="1" dirty="0"/>
          </a:p>
        </p:txBody>
      </p:sp>
      <p:sp>
        <p:nvSpPr>
          <p:cNvPr id="11" name="TextBox 10">
            <a:extLst>
              <a:ext uri="{FF2B5EF4-FFF2-40B4-BE49-F238E27FC236}">
                <a16:creationId xmlns:a16="http://schemas.microsoft.com/office/drawing/2014/main" id="{0808B7CF-6623-5438-4DEB-E2E6E3A7BF5E}"/>
              </a:ext>
            </a:extLst>
          </p:cNvPr>
          <p:cNvSpPr txBox="1"/>
          <p:nvPr/>
        </p:nvSpPr>
        <p:spPr>
          <a:xfrm>
            <a:off x="6699738" y="2367372"/>
            <a:ext cx="4806461" cy="584775"/>
          </a:xfrm>
          <a:prstGeom prst="rect">
            <a:avLst/>
          </a:prstGeom>
          <a:noFill/>
        </p:spPr>
        <p:txBody>
          <a:bodyPr wrap="square" rtlCol="0">
            <a:spAutoFit/>
          </a:bodyPr>
          <a:lstStyle/>
          <a:p>
            <a:pPr algn="ctr"/>
            <a:r>
              <a:rPr lang="en-US" sz="3200" b="1" dirty="0"/>
              <a:t>Example of </a:t>
            </a:r>
            <a:r>
              <a:rPr lang="en-US" sz="3200" b="1" dirty="0" err="1"/>
              <a:t>Mediapipe</a:t>
            </a:r>
            <a:endParaRPr lang="en-US" sz="3200" b="1" dirty="0"/>
          </a:p>
        </p:txBody>
      </p:sp>
    </p:spTree>
    <p:extLst>
      <p:ext uri="{BB962C8B-B14F-4D97-AF65-F5344CB8AC3E}">
        <p14:creationId xmlns:p14="http://schemas.microsoft.com/office/powerpoint/2010/main" val="19446064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7BB9-F337-8555-EA6A-FE93AE93F60D}"/>
              </a:ext>
            </a:extLst>
          </p:cNvPr>
          <p:cNvSpPr>
            <a:spLocks noGrp="1"/>
          </p:cNvSpPr>
          <p:nvPr>
            <p:ph type="title"/>
          </p:nvPr>
        </p:nvSpPr>
        <p:spPr/>
        <p:txBody>
          <a:bodyPr/>
          <a:lstStyle/>
          <a:p>
            <a:r>
              <a:rPr lang="en-US" dirty="0"/>
              <a:t>OpenCV</a:t>
            </a:r>
          </a:p>
        </p:txBody>
      </p:sp>
      <p:sp>
        <p:nvSpPr>
          <p:cNvPr id="3" name="Text Placeholder 2">
            <a:extLst>
              <a:ext uri="{FF2B5EF4-FFF2-40B4-BE49-F238E27FC236}">
                <a16:creationId xmlns:a16="http://schemas.microsoft.com/office/drawing/2014/main" id="{629C70C6-1E35-7EA1-3DA1-393855DAB41E}"/>
              </a:ext>
            </a:extLst>
          </p:cNvPr>
          <p:cNvSpPr>
            <a:spLocks noGrp="1"/>
          </p:cNvSpPr>
          <p:nvPr>
            <p:ph type="body" idx="1"/>
          </p:nvPr>
        </p:nvSpPr>
        <p:spPr>
          <a:xfrm>
            <a:off x="-1" y="2274276"/>
            <a:ext cx="7959969" cy="4583723"/>
          </a:xfrm>
        </p:spPr>
        <p:txBody>
          <a:bodyPr/>
          <a:lstStyle/>
          <a:p>
            <a:pPr marL="0" indent="0">
              <a:buNone/>
            </a:pPr>
            <a:r>
              <a:rPr lang="en-GB" b="1" i="0" dirty="0">
                <a:solidFill>
                  <a:srgbClr val="273239"/>
                </a:solidFill>
                <a:effectLst/>
                <a:latin typeface="urw-din"/>
              </a:rPr>
              <a:t>Computer vision</a:t>
            </a:r>
            <a:r>
              <a:rPr lang="en-GB" b="0" i="0" dirty="0">
                <a:solidFill>
                  <a:srgbClr val="273239"/>
                </a:solidFill>
                <a:effectLst/>
                <a:latin typeface="urw-din"/>
              </a:rPr>
              <a:t> is a process by which we can understand the images and videos how they are stored and how we can manipulate and retrieve data from them. </a:t>
            </a:r>
          </a:p>
          <a:p>
            <a:pPr marL="0" indent="0">
              <a:buNone/>
            </a:pPr>
            <a:r>
              <a:rPr lang="en-GB" b="1" i="0" dirty="0">
                <a:solidFill>
                  <a:srgbClr val="273239"/>
                </a:solidFill>
                <a:effectLst/>
                <a:latin typeface="urw-din"/>
              </a:rPr>
              <a:t>OpenCV</a:t>
            </a:r>
            <a:r>
              <a:rPr lang="en-GB" b="0" i="0" dirty="0">
                <a:solidFill>
                  <a:srgbClr val="273239"/>
                </a:solidFill>
                <a:effectLst/>
                <a:latin typeface="urw-din"/>
              </a:rPr>
              <a:t> is the huge open-source library for the computer vision, machine learning, and image processing and now it plays a major role in real-time operation . By using it, one can process images and videos to identify objects, faces, or even handwriting of a human.</a:t>
            </a:r>
          </a:p>
          <a:p>
            <a:endParaRPr lang="en-US" dirty="0"/>
          </a:p>
        </p:txBody>
      </p:sp>
      <p:pic>
        <p:nvPicPr>
          <p:cNvPr id="2050" name="Picture 2" descr="Deep Learning based Human Pose Estimation using OpenCV">
            <a:extLst>
              <a:ext uri="{FF2B5EF4-FFF2-40B4-BE49-F238E27FC236}">
                <a16:creationId xmlns:a16="http://schemas.microsoft.com/office/drawing/2014/main" id="{9200B5AA-1149-0FDE-CAFC-1430DDA117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2031" y="2274277"/>
            <a:ext cx="4149969" cy="4583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4213273"/>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3E1DC-61A0-4852-B0DD-46FD932149A0}"/>
              </a:ext>
            </a:extLst>
          </p:cNvPr>
          <p:cNvSpPr>
            <a:spLocks noGrp="1"/>
          </p:cNvSpPr>
          <p:nvPr>
            <p:ph type="title"/>
          </p:nvPr>
        </p:nvSpPr>
        <p:spPr/>
        <p:txBody>
          <a:bodyPr/>
          <a:lstStyle/>
          <a:p>
            <a:pPr algn="ctr"/>
            <a:r>
              <a:rPr lang="en-US" dirty="0"/>
              <a:t>What is framework?</a:t>
            </a:r>
            <a:endParaRPr lang="en-IN" dirty="0"/>
          </a:p>
        </p:txBody>
      </p:sp>
      <p:sp>
        <p:nvSpPr>
          <p:cNvPr id="6" name="Slide Number Placeholder 5">
            <a:extLst>
              <a:ext uri="{FF2B5EF4-FFF2-40B4-BE49-F238E27FC236}">
                <a16:creationId xmlns:a16="http://schemas.microsoft.com/office/drawing/2014/main" id="{B0271263-5969-4A8A-8719-8CB410B2D1A5}"/>
              </a:ext>
            </a:extLst>
          </p:cNvPr>
          <p:cNvSpPr>
            <a:spLocks noGrp="1"/>
          </p:cNvSpPr>
          <p:nvPr>
            <p:ph type="sldNum" sz="quarter" idx="12"/>
          </p:nvPr>
        </p:nvSpPr>
        <p:spPr/>
        <p:txBody>
          <a:bodyPr/>
          <a:lstStyle/>
          <a:p>
            <a:fld id="{294A09A9-5501-47C1-A89A-A340965A2BE2}" type="slidenum">
              <a:rPr lang="en-US" smtClean="0"/>
              <a:pPr/>
              <a:t>15</a:t>
            </a:fld>
            <a:endParaRPr lang="en-US" dirty="0"/>
          </a:p>
        </p:txBody>
      </p:sp>
      <p:sp>
        <p:nvSpPr>
          <p:cNvPr id="8" name="Text Placeholder 7">
            <a:extLst>
              <a:ext uri="{FF2B5EF4-FFF2-40B4-BE49-F238E27FC236}">
                <a16:creationId xmlns:a16="http://schemas.microsoft.com/office/drawing/2014/main" id="{5654220C-951E-4E3F-8F99-D09EB6A13A0B}"/>
              </a:ext>
            </a:extLst>
          </p:cNvPr>
          <p:cNvSpPr>
            <a:spLocks noGrp="1"/>
          </p:cNvSpPr>
          <p:nvPr>
            <p:ph type="body" idx="1"/>
          </p:nvPr>
        </p:nvSpPr>
        <p:spPr>
          <a:xfrm>
            <a:off x="0" y="2502560"/>
            <a:ext cx="4701092" cy="2392169"/>
          </a:xfrm>
        </p:spPr>
        <p:txBody>
          <a:bodyPr/>
          <a:lstStyle/>
          <a:p>
            <a:r>
              <a:rPr lang="en-US" dirty="0">
                <a:latin typeface="arial" panose="020B0604020202020204" pitchFamily="34" charset="0"/>
              </a:rPr>
              <a:t> A </a:t>
            </a:r>
            <a:r>
              <a:rPr lang="en-US" b="1" dirty="0">
                <a:latin typeface="arial" panose="020B0604020202020204" pitchFamily="34" charset="0"/>
              </a:rPr>
              <a:t>framework</a:t>
            </a:r>
            <a:r>
              <a:rPr lang="en-US" dirty="0">
                <a:latin typeface="arial" panose="020B0604020202020204" pitchFamily="34" charset="0"/>
              </a:rPr>
              <a:t> is a structure that you can build software on. It serves as a foundation, so you're not starting entirely from scratch.</a:t>
            </a:r>
            <a:endParaRPr lang="en-IN" dirty="0"/>
          </a:p>
          <a:p>
            <a:endParaRPr lang="en-IN" dirty="0"/>
          </a:p>
        </p:txBody>
      </p:sp>
      <p:pic>
        <p:nvPicPr>
          <p:cNvPr id="13" name="Picture 12">
            <a:extLst>
              <a:ext uri="{FF2B5EF4-FFF2-40B4-BE49-F238E27FC236}">
                <a16:creationId xmlns:a16="http://schemas.microsoft.com/office/drawing/2014/main" id="{3CBB97F5-B60B-4D33-BBFC-E84BC6D3EBD3}"/>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pic>
        <p:nvPicPr>
          <p:cNvPr id="3074" name="Picture 2" descr="Mixpanel - Top level framework {gif} by Seth Eckert on Dribbble">
            <a:extLst>
              <a:ext uri="{FF2B5EF4-FFF2-40B4-BE49-F238E27FC236}">
                <a16:creationId xmlns:a16="http://schemas.microsoft.com/office/drawing/2014/main" id="{A6C97BF2-73B6-45CE-B44A-5F3B3046B9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88079" y="2342863"/>
            <a:ext cx="5267148" cy="3950361"/>
          </a:xfrm>
          <a:prstGeom prst="rect">
            <a:avLst/>
          </a:prstGeom>
          <a:noFill/>
          <a:effectLst>
            <a:reflection stA="0" endPos="65000" dist="508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1163085"/>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1000"/>
                                        <p:tgtEl>
                                          <p:spTgt spid="8">
                                            <p:txEl>
                                              <p:pRg st="0" end="0"/>
                                            </p:txEl>
                                          </p:spTgt>
                                        </p:tgtEl>
                                      </p:cBhvr>
                                    </p:animEffect>
                                    <p:anim calcmode="lin" valueType="num">
                                      <p:cBhvr>
                                        <p:cTn id="1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8">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074"/>
                                        </p:tgtEl>
                                        <p:attrNameLst>
                                          <p:attrName>style.visibility</p:attrName>
                                        </p:attrNameLst>
                                      </p:cBhvr>
                                      <p:to>
                                        <p:strVal val="visible"/>
                                      </p:to>
                                    </p:set>
                                    <p:animEffect transition="in" filter="fade">
                                      <p:cBhvr>
                                        <p:cTn id="27" dur="1000"/>
                                        <p:tgtEl>
                                          <p:spTgt spid="3074"/>
                                        </p:tgtEl>
                                      </p:cBhvr>
                                    </p:animEffect>
                                    <p:anim calcmode="lin" valueType="num">
                                      <p:cBhvr>
                                        <p:cTn id="28" dur="1000" fill="hold"/>
                                        <p:tgtEl>
                                          <p:spTgt spid="3074"/>
                                        </p:tgtEl>
                                        <p:attrNameLst>
                                          <p:attrName>ppt_x</p:attrName>
                                        </p:attrNameLst>
                                      </p:cBhvr>
                                      <p:tavLst>
                                        <p:tav tm="0">
                                          <p:val>
                                            <p:strVal val="#ppt_x"/>
                                          </p:val>
                                        </p:tav>
                                        <p:tav tm="100000">
                                          <p:val>
                                            <p:strVal val="#ppt_x"/>
                                          </p:val>
                                        </p:tav>
                                      </p:tavLst>
                                    </p:anim>
                                    <p:anim calcmode="lin" valueType="num">
                                      <p:cBhvr>
                                        <p:cTn id="2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8"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itle 34">
            <a:extLst>
              <a:ext uri="{FF2B5EF4-FFF2-40B4-BE49-F238E27FC236}">
                <a16:creationId xmlns:a16="http://schemas.microsoft.com/office/drawing/2014/main" id="{173D2E35-C6D5-4602-BEB7-2EEB7E0C7CDB}"/>
              </a:ext>
            </a:extLst>
          </p:cNvPr>
          <p:cNvSpPr>
            <a:spLocks noGrp="1"/>
          </p:cNvSpPr>
          <p:nvPr>
            <p:ph type="title"/>
          </p:nvPr>
        </p:nvSpPr>
        <p:spPr/>
        <p:txBody>
          <a:bodyPr/>
          <a:lstStyle/>
          <a:p>
            <a:pPr algn="ctr"/>
            <a:r>
              <a:rPr lang="en-US" dirty="0" err="1"/>
              <a:t>Streamlit</a:t>
            </a:r>
            <a:r>
              <a:rPr lang="en-US" dirty="0"/>
              <a:t> Framework</a:t>
            </a:r>
            <a:endParaRPr lang="en-IN" dirty="0"/>
          </a:p>
        </p:txBody>
      </p:sp>
      <p:sp>
        <p:nvSpPr>
          <p:cNvPr id="6" name="Slide Number Placeholder 5">
            <a:extLst>
              <a:ext uri="{FF2B5EF4-FFF2-40B4-BE49-F238E27FC236}">
                <a16:creationId xmlns:a16="http://schemas.microsoft.com/office/drawing/2014/main" id="{6156C17B-1790-4C4B-BF8B-C289FDF865FF}"/>
              </a:ext>
            </a:extLst>
          </p:cNvPr>
          <p:cNvSpPr>
            <a:spLocks noGrp="1"/>
          </p:cNvSpPr>
          <p:nvPr>
            <p:ph type="sldNum" sz="quarter" idx="12"/>
          </p:nvPr>
        </p:nvSpPr>
        <p:spPr/>
        <p:txBody>
          <a:bodyPr/>
          <a:lstStyle/>
          <a:p>
            <a:fld id="{294A09A9-5501-47C1-A89A-A340965A2BE2}" type="slidenum">
              <a:rPr lang="en-US" smtClean="0"/>
              <a:pPr/>
              <a:t>16</a:t>
            </a:fld>
            <a:endParaRPr lang="en-US" dirty="0"/>
          </a:p>
        </p:txBody>
      </p:sp>
      <p:pic>
        <p:nvPicPr>
          <p:cNvPr id="5" name="hero-video">
            <a:hlinkClick r:id="" action="ppaction://media"/>
            <a:extLst>
              <a:ext uri="{FF2B5EF4-FFF2-40B4-BE49-F238E27FC236}">
                <a16:creationId xmlns:a16="http://schemas.microsoft.com/office/drawing/2014/main" id="{C69FB0BB-58A5-44FD-BEF1-57BA27D322A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635500" y="2286000"/>
            <a:ext cx="7556500" cy="4572000"/>
          </a:xfrm>
          <a:prstGeom prst="rect">
            <a:avLst/>
          </a:prstGeom>
        </p:spPr>
      </p:pic>
      <p:sp>
        <p:nvSpPr>
          <p:cNvPr id="2" name="Rectangle: Rounded Corners 1">
            <a:extLst>
              <a:ext uri="{FF2B5EF4-FFF2-40B4-BE49-F238E27FC236}">
                <a16:creationId xmlns:a16="http://schemas.microsoft.com/office/drawing/2014/main" id="{70CC6145-31BF-474A-90E8-0EEFEB5B2BCE}"/>
              </a:ext>
            </a:extLst>
          </p:cNvPr>
          <p:cNvSpPr/>
          <p:nvPr/>
        </p:nvSpPr>
        <p:spPr>
          <a:xfrm>
            <a:off x="254000" y="2432050"/>
            <a:ext cx="4140200" cy="4279900"/>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600" b="0" i="0" dirty="0" err="1">
                <a:solidFill>
                  <a:srgbClr val="0070C0"/>
                </a:solidFill>
                <a:effectLst/>
                <a:latin typeface="Inter"/>
              </a:rPr>
              <a:t>Streamlit</a:t>
            </a:r>
            <a:r>
              <a:rPr lang="en-US" sz="2600" b="0" i="0" dirty="0">
                <a:solidFill>
                  <a:srgbClr val="0070C0"/>
                </a:solidFill>
                <a:effectLst/>
                <a:latin typeface="Inter"/>
              </a:rPr>
              <a:t> is an open-source Python library that makes it easy to create and share beautiful, custom web apps for machine learning and data science. In just a few minutes you can build and deploy powerful data </a:t>
            </a:r>
            <a:r>
              <a:rPr lang="en-US" sz="2600" b="0" i="0">
                <a:solidFill>
                  <a:srgbClr val="0070C0"/>
                </a:solidFill>
                <a:effectLst/>
                <a:latin typeface="Inter"/>
              </a:rPr>
              <a:t>apps.</a:t>
            </a:r>
            <a:endParaRPr lang="en-IN" sz="2600" dirty="0">
              <a:solidFill>
                <a:srgbClr val="0070C0"/>
              </a:solidFill>
            </a:endParaRPr>
          </a:p>
        </p:txBody>
      </p:sp>
      <p:pic>
        <p:nvPicPr>
          <p:cNvPr id="7" name="Picture 6">
            <a:extLst>
              <a:ext uri="{FF2B5EF4-FFF2-40B4-BE49-F238E27FC236}">
                <a16:creationId xmlns:a16="http://schemas.microsoft.com/office/drawing/2014/main" id="{17BCB7EC-402B-4B3C-BDC5-DF43CDC0B048}"/>
              </a:ext>
            </a:extLst>
          </p:cNvPr>
          <p:cNvPicPr>
            <a:picLocks noChangeAspect="1"/>
          </p:cNvPicPr>
          <p:nvPr/>
        </p:nvPicPr>
        <p:blipFill>
          <a:blip r:embed="rId5"/>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2914221365"/>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1" presetClass="mediacall" presetSubtype="0" fill="hold" nodeType="afterEffect">
                                  <p:stCondLst>
                                    <p:cond delay="0"/>
                                  </p:stCondLst>
                                  <p:childTnLst>
                                    <p:cmd type="call" cmd="playFrom(0.0)">
                                      <p:cBhvr>
                                        <p:cTn id="27" dur="421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28" fill="hold" display="0">
                  <p:stCondLst>
                    <p:cond delay="indefinite"/>
                  </p:stCondLst>
                </p:cTn>
                <p:tgtEl>
                  <p:spTgt spid="5"/>
                </p:tgtEl>
              </p:cMediaNode>
            </p:video>
            <p:seq concurrent="1" nextAc="seek">
              <p:cTn id="29" restart="whenNotActive" fill="hold" evtFilter="cancelBubble" nodeType="interactiveSeq">
                <p:stCondLst>
                  <p:cond evt="onClick" delay="0">
                    <p:tgtEl>
                      <p:spTgt spid="5"/>
                    </p:tgtEl>
                  </p:cond>
                </p:stCondLst>
                <p:endSync evt="end" delay="0">
                  <p:rtn val="all"/>
                </p:endSync>
                <p:childTnLst>
                  <p:par>
                    <p:cTn id="30" fill="hold">
                      <p:stCondLst>
                        <p:cond delay="0"/>
                      </p:stCondLst>
                      <p:childTnLst>
                        <p:par>
                          <p:cTn id="31" fill="hold">
                            <p:stCondLst>
                              <p:cond delay="0"/>
                            </p:stCondLst>
                            <p:childTnLst>
                              <p:par>
                                <p:cTn id="32" presetID="2" presetClass="mediacall" presetSubtype="0" fill="hold" nodeType="clickEffect">
                                  <p:stCondLst>
                                    <p:cond delay="0"/>
                                  </p:stCondLst>
                                  <p:childTnLst>
                                    <p:cmd type="call" cmd="togglePause">
                                      <p:cBhvr>
                                        <p:cTn id="33" dur="1" fill="hold"/>
                                        <p:tgtEl>
                                          <p:spTgt spid="5"/>
                                        </p:tgtEl>
                                      </p:cBhvr>
                                    </p:cmd>
                                  </p:childTnLst>
                                </p:cTn>
                              </p:par>
                            </p:childTnLst>
                          </p:cTn>
                        </p:par>
                      </p:childTnLst>
                    </p:cTn>
                  </p:par>
                </p:childTnLst>
              </p:cTn>
              <p:nextCondLst>
                <p:cond evt="onClick" delay="0">
                  <p:tgtEl>
                    <p:spTgt spid="5"/>
                  </p:tgtEl>
                </p:cond>
              </p:nextCondLst>
            </p:seq>
          </p:childTnLst>
        </p:cTn>
      </p:par>
    </p:tnLst>
    <p:bldLst>
      <p:bldP spid="35" grpId="0"/>
      <p:bldP spid="6" grpId="0"/>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shadeToTitle="1">
        <a:gradFill>
          <a:gsLst>
            <a:gs pos="31000">
              <a:schemeClr val="accent1">
                <a:alpha val="77000"/>
                <a:lumMod val="35000"/>
                <a:lumOff val="65000"/>
              </a:schemeClr>
            </a:gs>
            <a:gs pos="0">
              <a:schemeClr val="accent1">
                <a:lumMod val="30000"/>
                <a:lumOff val="70000"/>
              </a:schemeClr>
            </a:gs>
          </a:gsLst>
          <a:path path="shape">
            <a:fillToRect l="50000" t="50000" r="50000" b="50000"/>
          </a:path>
        </a:gradFill>
        <a:effectLst/>
      </p:bgPr>
    </p:bg>
    <p:spTree>
      <p:nvGrpSpPr>
        <p:cNvPr id="1" name=""/>
        <p:cNvGrpSpPr/>
        <p:nvPr/>
      </p:nvGrpSpPr>
      <p:grpSpPr>
        <a:xfrm>
          <a:off x="0" y="0"/>
          <a:ext cx="0" cy="0"/>
          <a:chOff x="0" y="0"/>
          <a:chExt cx="0" cy="0"/>
        </a:xfrm>
      </p:grpSpPr>
      <p:sp>
        <p:nvSpPr>
          <p:cNvPr id="31" name="Title 3">
            <a:extLst>
              <a:ext uri="{FF2B5EF4-FFF2-40B4-BE49-F238E27FC236}">
                <a16:creationId xmlns:a16="http://schemas.microsoft.com/office/drawing/2014/main" id="{46EC1342-32E4-462B-ADDF-C09A41B637FB}"/>
              </a:ext>
            </a:extLst>
          </p:cNvPr>
          <p:cNvSpPr txBox="1">
            <a:spLocks/>
          </p:cNvSpPr>
          <p:nvPr/>
        </p:nvSpPr>
        <p:spPr>
          <a:xfrm>
            <a:off x="1653028" y="110341"/>
            <a:ext cx="8555831" cy="679451"/>
          </a:xfrm>
          <a:prstGeom prst="rect">
            <a:avLst/>
          </a:prstGeom>
          <a:ln w="19050" cap="flat" cmpd="sng" algn="ctr">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3">
            <a:schemeClr val="lt1"/>
          </a:lnRef>
          <a:fillRef idx="1">
            <a:schemeClr val="accent1"/>
          </a:fillRef>
          <a:effectRef idx="1">
            <a:schemeClr val="accent1"/>
          </a:effectRef>
          <a:fontRef idx="minor">
            <a:schemeClr val="lt1"/>
          </a:fontRef>
        </p:style>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a:t>Design of Web Application</a:t>
            </a:r>
            <a:endParaRPr lang="en-IN" dirty="0"/>
          </a:p>
        </p:txBody>
      </p:sp>
      <p:sp>
        <p:nvSpPr>
          <p:cNvPr id="32" name="Rectangle: Rounded Corners 31">
            <a:extLst>
              <a:ext uri="{FF2B5EF4-FFF2-40B4-BE49-F238E27FC236}">
                <a16:creationId xmlns:a16="http://schemas.microsoft.com/office/drawing/2014/main" id="{44E613B3-E380-4AF7-9616-163D8AE97CB5}"/>
              </a:ext>
            </a:extLst>
          </p:cNvPr>
          <p:cNvSpPr/>
          <p:nvPr/>
        </p:nvSpPr>
        <p:spPr>
          <a:xfrm>
            <a:off x="1530600" y="1749252"/>
            <a:ext cx="8555833" cy="57150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en-US" sz="3600" dirty="0"/>
              <a:t>Title of the Application</a:t>
            </a:r>
            <a:endParaRPr lang="en-IN" sz="3600" dirty="0"/>
          </a:p>
        </p:txBody>
      </p:sp>
      <p:sp>
        <p:nvSpPr>
          <p:cNvPr id="33" name="Rectangle: Rounded Corners 32">
            <a:extLst>
              <a:ext uri="{FF2B5EF4-FFF2-40B4-BE49-F238E27FC236}">
                <a16:creationId xmlns:a16="http://schemas.microsoft.com/office/drawing/2014/main" id="{BE33B5F3-BE54-4664-9F72-C6573222FAD7}"/>
              </a:ext>
            </a:extLst>
          </p:cNvPr>
          <p:cNvSpPr/>
          <p:nvPr/>
        </p:nvSpPr>
        <p:spPr>
          <a:xfrm>
            <a:off x="1530600" y="2740253"/>
            <a:ext cx="3136516" cy="5715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Start Button</a:t>
            </a:r>
            <a:endParaRPr lang="en-IN" sz="3200" dirty="0"/>
          </a:p>
        </p:txBody>
      </p:sp>
      <p:sp>
        <p:nvSpPr>
          <p:cNvPr id="36" name="Rectangle: Rounded Corners 35">
            <a:extLst>
              <a:ext uri="{FF2B5EF4-FFF2-40B4-BE49-F238E27FC236}">
                <a16:creationId xmlns:a16="http://schemas.microsoft.com/office/drawing/2014/main" id="{563E36D5-3992-4FE3-A285-F5C077499D43}"/>
              </a:ext>
            </a:extLst>
          </p:cNvPr>
          <p:cNvSpPr/>
          <p:nvPr/>
        </p:nvSpPr>
        <p:spPr>
          <a:xfrm>
            <a:off x="1530600" y="3731254"/>
            <a:ext cx="3544708" cy="57150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en-US" sz="3600" dirty="0"/>
              <a:t>Text Area</a:t>
            </a:r>
            <a:endParaRPr lang="en-IN" sz="3600" dirty="0"/>
          </a:p>
        </p:txBody>
      </p:sp>
      <p:pic>
        <p:nvPicPr>
          <p:cNvPr id="47" name="Picture 46">
            <a:extLst>
              <a:ext uri="{FF2B5EF4-FFF2-40B4-BE49-F238E27FC236}">
                <a16:creationId xmlns:a16="http://schemas.microsoft.com/office/drawing/2014/main" id="{D537731E-C5FA-443A-90F5-020052DAC661}"/>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
        <p:nvSpPr>
          <p:cNvPr id="2" name="Rectangle: Rounded Corners 1">
            <a:extLst>
              <a:ext uri="{FF2B5EF4-FFF2-40B4-BE49-F238E27FC236}">
                <a16:creationId xmlns:a16="http://schemas.microsoft.com/office/drawing/2014/main" id="{5C7EBD79-CFEA-D1DD-2F7F-F783D5C63702}"/>
              </a:ext>
            </a:extLst>
          </p:cNvPr>
          <p:cNvSpPr/>
          <p:nvPr/>
        </p:nvSpPr>
        <p:spPr>
          <a:xfrm>
            <a:off x="1530600" y="4722255"/>
            <a:ext cx="3544708" cy="571500"/>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en-US" sz="3600" dirty="0"/>
              <a:t>Text Area</a:t>
            </a:r>
            <a:endParaRPr lang="en-IN" sz="3600" dirty="0"/>
          </a:p>
        </p:txBody>
      </p:sp>
    </p:spTree>
    <p:extLst>
      <p:ext uri="{BB962C8B-B14F-4D97-AF65-F5344CB8AC3E}">
        <p14:creationId xmlns:p14="http://schemas.microsoft.com/office/powerpoint/2010/main" val="3281699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anim calcmode="lin" valueType="num">
                                      <p:cBhvr>
                                        <p:cTn id="8" dur="1000" fill="hold"/>
                                        <p:tgtEl>
                                          <p:spTgt spid="31"/>
                                        </p:tgtEl>
                                        <p:attrNameLst>
                                          <p:attrName>ppt_x</p:attrName>
                                        </p:attrNameLst>
                                      </p:cBhvr>
                                      <p:tavLst>
                                        <p:tav tm="0">
                                          <p:val>
                                            <p:strVal val="#ppt_x"/>
                                          </p:val>
                                        </p:tav>
                                        <p:tav tm="100000">
                                          <p:val>
                                            <p:strVal val="#ppt_x"/>
                                          </p:val>
                                        </p:tav>
                                      </p:tavLst>
                                    </p:anim>
                                    <p:anim calcmode="lin" valueType="num">
                                      <p:cBhvr>
                                        <p:cTn id="9" dur="1000" fill="hold"/>
                                        <p:tgtEl>
                                          <p:spTgt spid="3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1000"/>
                                        <p:tgtEl>
                                          <p:spTgt spid="32"/>
                                        </p:tgtEl>
                                      </p:cBhvr>
                                    </p:animEffect>
                                    <p:anim calcmode="lin" valueType="num">
                                      <p:cBhvr>
                                        <p:cTn id="13" dur="1000" fill="hold"/>
                                        <p:tgtEl>
                                          <p:spTgt spid="32"/>
                                        </p:tgtEl>
                                        <p:attrNameLst>
                                          <p:attrName>ppt_x</p:attrName>
                                        </p:attrNameLst>
                                      </p:cBhvr>
                                      <p:tavLst>
                                        <p:tav tm="0">
                                          <p:val>
                                            <p:strVal val="#ppt_x"/>
                                          </p:val>
                                        </p:tav>
                                        <p:tav tm="100000">
                                          <p:val>
                                            <p:strVal val="#ppt_x"/>
                                          </p:val>
                                        </p:tav>
                                      </p:tavLst>
                                    </p:anim>
                                    <p:anim calcmode="lin" valueType="num">
                                      <p:cBhvr>
                                        <p:cTn id="14" dur="1000" fill="hold"/>
                                        <p:tgtEl>
                                          <p:spTgt spid="3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1000"/>
                                        <p:tgtEl>
                                          <p:spTgt spid="33"/>
                                        </p:tgtEl>
                                      </p:cBhvr>
                                    </p:animEffect>
                                    <p:anim calcmode="lin" valueType="num">
                                      <p:cBhvr>
                                        <p:cTn id="18" dur="1000" fill="hold"/>
                                        <p:tgtEl>
                                          <p:spTgt spid="33"/>
                                        </p:tgtEl>
                                        <p:attrNameLst>
                                          <p:attrName>ppt_x</p:attrName>
                                        </p:attrNameLst>
                                      </p:cBhvr>
                                      <p:tavLst>
                                        <p:tav tm="0">
                                          <p:val>
                                            <p:strVal val="#ppt_x"/>
                                          </p:val>
                                        </p:tav>
                                        <p:tav tm="100000">
                                          <p:val>
                                            <p:strVal val="#ppt_x"/>
                                          </p:val>
                                        </p:tav>
                                      </p:tavLst>
                                    </p:anim>
                                    <p:anim calcmode="lin" valueType="num">
                                      <p:cBhvr>
                                        <p:cTn id="19" dur="1000" fill="hold"/>
                                        <p:tgtEl>
                                          <p:spTgt spid="3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1000"/>
                                        <p:tgtEl>
                                          <p:spTgt spid="36"/>
                                        </p:tgtEl>
                                      </p:cBhvr>
                                    </p:animEffect>
                                    <p:anim calcmode="lin" valueType="num">
                                      <p:cBhvr>
                                        <p:cTn id="23" dur="1000" fill="hold"/>
                                        <p:tgtEl>
                                          <p:spTgt spid="36"/>
                                        </p:tgtEl>
                                        <p:attrNameLst>
                                          <p:attrName>ppt_x</p:attrName>
                                        </p:attrNameLst>
                                      </p:cBhvr>
                                      <p:tavLst>
                                        <p:tav tm="0">
                                          <p:val>
                                            <p:strVal val="#ppt_x"/>
                                          </p:val>
                                        </p:tav>
                                        <p:tav tm="100000">
                                          <p:val>
                                            <p:strVal val="#ppt_x"/>
                                          </p:val>
                                        </p:tav>
                                      </p:tavLst>
                                    </p:anim>
                                    <p:anim calcmode="lin" valueType="num">
                                      <p:cBhvr>
                                        <p:cTn id="24" dur="1000" fill="hold"/>
                                        <p:tgtEl>
                                          <p:spTgt spid="3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1000"/>
                                        <p:tgtEl>
                                          <p:spTgt spid="47"/>
                                        </p:tgtEl>
                                      </p:cBhvr>
                                    </p:animEffect>
                                    <p:anim calcmode="lin" valueType="num">
                                      <p:cBhvr>
                                        <p:cTn id="28" dur="1000" fill="hold"/>
                                        <p:tgtEl>
                                          <p:spTgt spid="47"/>
                                        </p:tgtEl>
                                        <p:attrNameLst>
                                          <p:attrName>ppt_x</p:attrName>
                                        </p:attrNameLst>
                                      </p:cBhvr>
                                      <p:tavLst>
                                        <p:tav tm="0">
                                          <p:val>
                                            <p:strVal val="#ppt_x"/>
                                          </p:val>
                                        </p:tav>
                                        <p:tav tm="100000">
                                          <p:val>
                                            <p:strVal val="#ppt_x"/>
                                          </p:val>
                                        </p:tav>
                                      </p:tavLst>
                                    </p:anim>
                                    <p:anim calcmode="lin" valueType="num">
                                      <p:cBhvr>
                                        <p:cTn id="29" dur="1000" fill="hold"/>
                                        <p:tgtEl>
                                          <p:spTgt spid="4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1000"/>
                                        <p:tgtEl>
                                          <p:spTgt spid="2"/>
                                        </p:tgtEl>
                                      </p:cBhvr>
                                    </p:animEffect>
                                    <p:anim calcmode="lin" valueType="num">
                                      <p:cBhvr>
                                        <p:cTn id="33" dur="1000" fill="hold"/>
                                        <p:tgtEl>
                                          <p:spTgt spid="2"/>
                                        </p:tgtEl>
                                        <p:attrNameLst>
                                          <p:attrName>ppt_x</p:attrName>
                                        </p:attrNameLst>
                                      </p:cBhvr>
                                      <p:tavLst>
                                        <p:tav tm="0">
                                          <p:val>
                                            <p:strVal val="#ppt_x"/>
                                          </p:val>
                                        </p:tav>
                                        <p:tav tm="100000">
                                          <p:val>
                                            <p:strVal val="#ppt_x"/>
                                          </p:val>
                                        </p:tav>
                                      </p:tavLst>
                                    </p:anim>
                                    <p:anim calcmode="lin" valueType="num">
                                      <p:cBhvr>
                                        <p:cTn id="3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6" grpId="0" animBg="1"/>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BB7B44B-38E0-49F1-B6FB-A49A46C82139}"/>
              </a:ext>
            </a:extLst>
          </p:cNvPr>
          <p:cNvSpPr>
            <a:spLocks noGrp="1"/>
          </p:cNvSpPr>
          <p:nvPr>
            <p:ph type="title"/>
          </p:nvPr>
        </p:nvSpPr>
        <p:spPr/>
        <p:txBody>
          <a:bodyPr/>
          <a:lstStyle/>
          <a:p>
            <a:pPr algn="ctr"/>
            <a:r>
              <a:rPr lang="en-US" sz="8000" dirty="0"/>
              <a:t>Future Work</a:t>
            </a:r>
            <a:endParaRPr lang="en-IN" sz="8000" dirty="0"/>
          </a:p>
        </p:txBody>
      </p:sp>
      <p:sp>
        <p:nvSpPr>
          <p:cNvPr id="8" name="Text Placeholder 7">
            <a:extLst>
              <a:ext uri="{FF2B5EF4-FFF2-40B4-BE49-F238E27FC236}">
                <a16:creationId xmlns:a16="http://schemas.microsoft.com/office/drawing/2014/main" id="{5F904A50-3CD6-4916-85EB-FFA346EC7481}"/>
              </a:ext>
            </a:extLst>
          </p:cNvPr>
          <p:cNvSpPr>
            <a:spLocks noGrp="1"/>
          </p:cNvSpPr>
          <p:nvPr>
            <p:ph type="body" idx="1"/>
          </p:nvPr>
        </p:nvSpPr>
        <p:spPr/>
        <p:txBody>
          <a:bodyPr/>
          <a:lstStyle/>
          <a:p>
            <a:r>
              <a:rPr lang="en-US" dirty="0"/>
              <a:t>Coming for future upgradation :</a:t>
            </a:r>
          </a:p>
          <a:p>
            <a:r>
              <a:rPr lang="en-US" dirty="0"/>
              <a:t>	We can work more on frontend part.</a:t>
            </a:r>
          </a:p>
          <a:p>
            <a:r>
              <a:rPr lang="en-US" dirty="0"/>
              <a:t>	We can include sentiment analysis of reviews for selected movies.</a:t>
            </a:r>
          </a:p>
          <a:p>
            <a:r>
              <a:rPr lang="en-US" dirty="0"/>
              <a:t>	We can include searching based on genres, popularity etc.</a:t>
            </a:r>
            <a:endParaRPr lang="en-IN" dirty="0"/>
          </a:p>
        </p:txBody>
      </p:sp>
      <p:sp>
        <p:nvSpPr>
          <p:cNvPr id="6" name="Slide Number Placeholder 5">
            <a:extLst>
              <a:ext uri="{FF2B5EF4-FFF2-40B4-BE49-F238E27FC236}">
                <a16:creationId xmlns:a16="http://schemas.microsoft.com/office/drawing/2014/main" id="{F9236433-8A8A-48B9-90A5-98DDF836EE2A}"/>
              </a:ext>
            </a:extLst>
          </p:cNvPr>
          <p:cNvSpPr>
            <a:spLocks noGrp="1"/>
          </p:cNvSpPr>
          <p:nvPr>
            <p:ph type="sldNum" sz="quarter" idx="12"/>
          </p:nvPr>
        </p:nvSpPr>
        <p:spPr/>
        <p:txBody>
          <a:bodyPr/>
          <a:lstStyle/>
          <a:p>
            <a:fld id="{294A09A9-5501-47C1-A89A-A340965A2BE2}" type="slidenum">
              <a:rPr lang="en-US" smtClean="0"/>
              <a:pPr/>
              <a:t>18</a:t>
            </a:fld>
            <a:endParaRPr lang="en-US" dirty="0"/>
          </a:p>
        </p:txBody>
      </p:sp>
      <p:pic>
        <p:nvPicPr>
          <p:cNvPr id="9" name="Picture 8">
            <a:extLst>
              <a:ext uri="{FF2B5EF4-FFF2-40B4-BE49-F238E27FC236}">
                <a16:creationId xmlns:a16="http://schemas.microsoft.com/office/drawing/2014/main" id="{8C08911F-B9DD-4E3A-8523-499FCE109D4A}"/>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3859160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000"/>
                                        <p:tgtEl>
                                          <p:spTgt spid="8">
                                            <p:txEl>
                                              <p:pRg st="0" end="0"/>
                                            </p:txEl>
                                          </p:spTgt>
                                        </p:tgtEl>
                                      </p:cBhvr>
                                    </p:animEffect>
                                    <p:anim calcmode="lin" valueType="num">
                                      <p:cBhvr>
                                        <p:cTn id="13"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Effect transition="in" filter="fade">
                                      <p:cBhvr>
                                        <p:cTn id="19" dur="1000"/>
                                        <p:tgtEl>
                                          <p:spTgt spid="8">
                                            <p:txEl>
                                              <p:pRg st="1" end="1"/>
                                            </p:txEl>
                                          </p:spTgt>
                                        </p:tgtEl>
                                      </p:cBhvr>
                                    </p:animEffect>
                                    <p:anim calcmode="lin" valueType="num">
                                      <p:cBhvr>
                                        <p:cTn id="20"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8">
                                            <p:txEl>
                                              <p:pRg st="2" end="2"/>
                                            </p:txEl>
                                          </p:spTgt>
                                        </p:tgtEl>
                                        <p:attrNameLst>
                                          <p:attrName>style.visibility</p:attrName>
                                        </p:attrNameLst>
                                      </p:cBhvr>
                                      <p:to>
                                        <p:strVal val="visible"/>
                                      </p:to>
                                    </p:set>
                                    <p:animEffect transition="in" filter="fade">
                                      <p:cBhvr>
                                        <p:cTn id="26" dur="1000"/>
                                        <p:tgtEl>
                                          <p:spTgt spid="8">
                                            <p:txEl>
                                              <p:pRg st="2" end="2"/>
                                            </p:txEl>
                                          </p:spTgt>
                                        </p:tgtEl>
                                      </p:cBhvr>
                                    </p:animEffect>
                                    <p:anim calcmode="lin" valueType="num">
                                      <p:cBhvr>
                                        <p:cTn id="27"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8">
                                            <p:txEl>
                                              <p:pRg st="3" end="3"/>
                                            </p:txEl>
                                          </p:spTgt>
                                        </p:tgtEl>
                                        <p:attrNameLst>
                                          <p:attrName>style.visibility</p:attrName>
                                        </p:attrNameLst>
                                      </p:cBhvr>
                                      <p:to>
                                        <p:strVal val="visible"/>
                                      </p:to>
                                    </p:set>
                                    <p:animEffect transition="in" filter="fade">
                                      <p:cBhvr>
                                        <p:cTn id="33" dur="1000"/>
                                        <p:tgtEl>
                                          <p:spTgt spid="8">
                                            <p:txEl>
                                              <p:pRg st="3" end="3"/>
                                            </p:txEl>
                                          </p:spTgt>
                                        </p:tgtEl>
                                      </p:cBhvr>
                                    </p:animEffect>
                                    <p:anim calcmode="lin" valueType="num">
                                      <p:cBhvr>
                                        <p:cTn id="34"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8">
                                            <p:txEl>
                                              <p:pRg st="3" end="3"/>
                                            </p:txEl>
                                          </p:spTgt>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1000"/>
                                        <p:tgtEl>
                                          <p:spTgt spid="6"/>
                                        </p:tgtEl>
                                      </p:cBhvr>
                                    </p:animEffect>
                                    <p:anim calcmode="lin" valueType="num">
                                      <p:cBhvr>
                                        <p:cTn id="39" dur="1000" fill="hold"/>
                                        <p:tgtEl>
                                          <p:spTgt spid="6"/>
                                        </p:tgtEl>
                                        <p:attrNameLst>
                                          <p:attrName>ppt_x</p:attrName>
                                        </p:attrNameLst>
                                      </p:cBhvr>
                                      <p:tavLst>
                                        <p:tav tm="0">
                                          <p:val>
                                            <p:strVal val="#ppt_x"/>
                                          </p:val>
                                        </p:tav>
                                        <p:tav tm="100000">
                                          <p:val>
                                            <p:strVal val="#ppt_x"/>
                                          </p:val>
                                        </p:tav>
                                      </p:tavLst>
                                    </p:anim>
                                    <p:anim calcmode="lin" valueType="num">
                                      <p:cBhvr>
                                        <p:cTn id="40" dur="1000" fill="hold"/>
                                        <p:tgtEl>
                                          <p:spTgt spid="6"/>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1000"/>
                                        <p:tgtEl>
                                          <p:spTgt spid="9"/>
                                        </p:tgtEl>
                                      </p:cBhvr>
                                    </p:animEffect>
                                    <p:anim calcmode="lin" valueType="num">
                                      <p:cBhvr>
                                        <p:cTn id="44" dur="1000" fill="hold"/>
                                        <p:tgtEl>
                                          <p:spTgt spid="9"/>
                                        </p:tgtEl>
                                        <p:attrNameLst>
                                          <p:attrName>ppt_x</p:attrName>
                                        </p:attrNameLst>
                                      </p:cBhvr>
                                      <p:tavLst>
                                        <p:tav tm="0">
                                          <p:val>
                                            <p:strVal val="#ppt_x"/>
                                          </p:val>
                                        </p:tav>
                                        <p:tav tm="100000">
                                          <p:val>
                                            <p:strVal val="#ppt_x"/>
                                          </p:val>
                                        </p:tav>
                                      </p:tavLst>
                                    </p:anim>
                                    <p:anim calcmode="lin" valueType="num">
                                      <p:cBhvr>
                                        <p:cTn id="4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4DBE6951-3BCB-4BF2-81CB-ACC5D0CCDF2C}"/>
              </a:ext>
            </a:extLst>
          </p:cNvPr>
          <p:cNvSpPr>
            <a:spLocks noGrp="1"/>
          </p:cNvSpPr>
          <p:nvPr>
            <p:ph type="ctrTitle"/>
          </p:nvPr>
        </p:nvSpPr>
        <p:spPr>
          <a:xfrm>
            <a:off x="285653" y="1936664"/>
            <a:ext cx="7110805" cy="2984671"/>
          </a:xfrm>
        </p:spPr>
        <p:txBody>
          <a:bodyPr/>
          <a:lstStyle/>
          <a:p>
            <a:r>
              <a:rPr lang="en-US" sz="6000" dirty="0">
                <a:solidFill>
                  <a:srgbClr val="CCCCFF"/>
                </a:solidFill>
              </a:rPr>
              <a:t>Part-3 </a:t>
            </a:r>
            <a:r>
              <a:rPr lang="en-US" sz="6000" dirty="0" err="1">
                <a:solidFill>
                  <a:srgbClr val="CCCCFF"/>
                </a:solidFill>
              </a:rPr>
              <a:t>Biblography</a:t>
            </a:r>
            <a:br>
              <a:rPr lang="en-US" sz="6000" dirty="0">
                <a:solidFill>
                  <a:srgbClr val="CCCCFF"/>
                </a:solidFill>
              </a:rPr>
            </a:br>
            <a:endParaRPr lang="en-IN" dirty="0">
              <a:solidFill>
                <a:srgbClr val="CCCCFF"/>
              </a:solidFill>
            </a:endParaRPr>
          </a:p>
        </p:txBody>
      </p:sp>
      <p:pic>
        <p:nvPicPr>
          <p:cNvPr id="3" name="Picture 2">
            <a:extLst>
              <a:ext uri="{FF2B5EF4-FFF2-40B4-BE49-F238E27FC236}">
                <a16:creationId xmlns:a16="http://schemas.microsoft.com/office/drawing/2014/main" id="{E8835C1D-9C24-4F07-8320-D5AFBE5F39A7}"/>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607209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EF90EE-9214-4E1F-9BB2-0DB9147CE8D4}"/>
              </a:ext>
            </a:extLst>
          </p:cNvPr>
          <p:cNvSpPr>
            <a:spLocks noGrp="1"/>
          </p:cNvSpPr>
          <p:nvPr>
            <p:ph type="title"/>
          </p:nvPr>
        </p:nvSpPr>
        <p:spPr>
          <a:xfrm>
            <a:off x="2836984" y="360972"/>
            <a:ext cx="6518032" cy="1476103"/>
          </a:xfrm>
          <a:scene3d>
            <a:camera prst="orthographicFront"/>
            <a:lightRig rig="threePt" dir="t"/>
          </a:scene3d>
          <a:sp3d>
            <a:bevelT w="101600" prst="riblet"/>
          </a:sp3d>
        </p:spPr>
        <p:txBody>
          <a:bodyPr/>
          <a:lstStyle/>
          <a:p>
            <a:pPr algn="ctr"/>
            <a:r>
              <a:rPr lang="en-US" sz="4400" dirty="0"/>
              <a:t>END-END AI GYM TRAINER</a:t>
            </a:r>
            <a:endParaRPr lang="en-IN" sz="4400" dirty="0"/>
          </a:p>
        </p:txBody>
      </p:sp>
      <p:sp>
        <p:nvSpPr>
          <p:cNvPr id="6" name="Text Placeholder 5">
            <a:extLst>
              <a:ext uri="{FF2B5EF4-FFF2-40B4-BE49-F238E27FC236}">
                <a16:creationId xmlns:a16="http://schemas.microsoft.com/office/drawing/2014/main" id="{49516A04-C7EF-46A0-908B-05E886D9840A}"/>
              </a:ext>
            </a:extLst>
          </p:cNvPr>
          <p:cNvSpPr>
            <a:spLocks noGrp="1"/>
          </p:cNvSpPr>
          <p:nvPr>
            <p:ph type="body" idx="1"/>
          </p:nvPr>
        </p:nvSpPr>
        <p:spPr>
          <a:xfrm>
            <a:off x="2656085" y="2260812"/>
            <a:ext cx="6101053" cy="4597188"/>
          </a:xfrm>
          <a:effectLst>
            <a:outerShdw blurRad="50800" dist="50800" dir="5400000" algn="ctr" rotWithShape="0">
              <a:srgbClr val="000000"/>
            </a:outerShdw>
          </a:effectLst>
        </p:spPr>
        <p:txBody>
          <a:bodyPr/>
          <a:lstStyle/>
          <a:p>
            <a:pPr algn="ctr"/>
            <a:r>
              <a:rPr lang="en-US" sz="2000" dirty="0"/>
              <a:t>By</a:t>
            </a:r>
          </a:p>
          <a:p>
            <a:pPr algn="ctr"/>
            <a:r>
              <a:rPr lang="en-US" sz="2000" dirty="0" err="1"/>
              <a:t>Payal</a:t>
            </a:r>
            <a:r>
              <a:rPr lang="en-US" sz="2000" dirty="0"/>
              <a:t> Verma</a:t>
            </a:r>
          </a:p>
          <a:p>
            <a:pPr algn="ctr"/>
            <a:r>
              <a:rPr lang="en-US" sz="2000" dirty="0"/>
              <a:t>KRISHNA CHAUDHARY</a:t>
            </a:r>
          </a:p>
          <a:p>
            <a:pPr algn="ctr"/>
            <a:r>
              <a:rPr lang="en-IN" sz="2000" dirty="0"/>
              <a:t>Under the guidance of</a:t>
            </a:r>
          </a:p>
          <a:p>
            <a:pPr algn="ctr"/>
            <a:r>
              <a:rPr lang="en-IN" sz="2000" dirty="0"/>
              <a:t> </a:t>
            </a:r>
            <a:r>
              <a:rPr lang="en-IN" sz="2000" b="1" dirty="0"/>
              <a:t>Mr. PURUSHOTTAM SHARMA </a:t>
            </a:r>
          </a:p>
          <a:p>
            <a:pPr algn="ctr"/>
            <a:r>
              <a:rPr lang="en-IN" sz="2000" b="1" dirty="0"/>
              <a:t>TRAINER, MACHINE LEARNING AND DEEP LEARNING </a:t>
            </a:r>
          </a:p>
          <a:p>
            <a:pPr algn="ctr"/>
            <a:r>
              <a:rPr lang="en-IN" sz="2000" dirty="0"/>
              <a:t>Department of Data Analytics and Machine Learning</a:t>
            </a:r>
          </a:p>
          <a:p>
            <a:pPr algn="ctr"/>
            <a:r>
              <a:rPr lang="en-IN" sz="2000" dirty="0" err="1"/>
              <a:t>Imarticus</a:t>
            </a:r>
            <a:r>
              <a:rPr lang="en-IN" sz="2000" dirty="0"/>
              <a:t> Learning </a:t>
            </a:r>
          </a:p>
        </p:txBody>
      </p:sp>
      <p:pic>
        <p:nvPicPr>
          <p:cNvPr id="5" name="Picture 4">
            <a:extLst>
              <a:ext uri="{FF2B5EF4-FFF2-40B4-BE49-F238E27FC236}">
                <a16:creationId xmlns:a16="http://schemas.microsoft.com/office/drawing/2014/main" id="{17205443-20D3-4911-9949-1A2E7AAA153E}"/>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3625263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1000"/>
                                        <p:tgtEl>
                                          <p:spTgt spid="6">
                                            <p:txEl>
                                              <p:pRg st="0" end="0"/>
                                            </p:txEl>
                                          </p:spTgt>
                                        </p:tgtEl>
                                      </p:cBhvr>
                                    </p:animEffect>
                                    <p:anim calcmode="lin" valueType="num">
                                      <p:cBhvr>
                                        <p:cTn id="13"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1000"/>
                                        <p:tgtEl>
                                          <p:spTgt spid="6">
                                            <p:txEl>
                                              <p:pRg st="1" end="1"/>
                                            </p:txEl>
                                          </p:spTgt>
                                        </p:tgtEl>
                                      </p:cBhvr>
                                    </p:animEffect>
                                    <p:anim calcmode="lin" valueType="num">
                                      <p:cBhvr>
                                        <p:cTn id="20"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6">
                                            <p:txEl>
                                              <p:pRg st="2" end="2"/>
                                            </p:txEl>
                                          </p:spTgt>
                                        </p:tgtEl>
                                        <p:attrNameLst>
                                          <p:attrName>style.visibility</p:attrName>
                                        </p:attrNameLst>
                                      </p:cBhvr>
                                      <p:to>
                                        <p:strVal val="visible"/>
                                      </p:to>
                                    </p:set>
                                    <p:animEffect transition="in" filter="fade">
                                      <p:cBhvr>
                                        <p:cTn id="26" dur="1000"/>
                                        <p:tgtEl>
                                          <p:spTgt spid="6">
                                            <p:txEl>
                                              <p:pRg st="2" end="2"/>
                                            </p:txEl>
                                          </p:spTgt>
                                        </p:tgtEl>
                                      </p:cBhvr>
                                    </p:animEffect>
                                    <p:anim calcmode="lin" valueType="num">
                                      <p:cBhvr>
                                        <p:cTn id="27"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6">
                                            <p:txEl>
                                              <p:pRg st="3" end="3"/>
                                            </p:txEl>
                                          </p:spTgt>
                                        </p:tgtEl>
                                        <p:attrNameLst>
                                          <p:attrName>style.visibility</p:attrName>
                                        </p:attrNameLst>
                                      </p:cBhvr>
                                      <p:to>
                                        <p:strVal val="visible"/>
                                      </p:to>
                                    </p:set>
                                    <p:animEffect transition="in" filter="fade">
                                      <p:cBhvr>
                                        <p:cTn id="33" dur="1000"/>
                                        <p:tgtEl>
                                          <p:spTgt spid="6">
                                            <p:txEl>
                                              <p:pRg st="3" end="3"/>
                                            </p:txEl>
                                          </p:spTgt>
                                        </p:tgtEl>
                                      </p:cBhvr>
                                    </p:animEffect>
                                    <p:anim calcmode="lin" valueType="num">
                                      <p:cBhvr>
                                        <p:cTn id="34"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6">
                                            <p:txEl>
                                              <p:pRg st="4" end="4"/>
                                            </p:txEl>
                                          </p:spTgt>
                                        </p:tgtEl>
                                        <p:attrNameLst>
                                          <p:attrName>style.visibility</p:attrName>
                                        </p:attrNameLst>
                                      </p:cBhvr>
                                      <p:to>
                                        <p:strVal val="visible"/>
                                      </p:to>
                                    </p:set>
                                    <p:animEffect transition="in" filter="fade">
                                      <p:cBhvr>
                                        <p:cTn id="40" dur="1000"/>
                                        <p:tgtEl>
                                          <p:spTgt spid="6">
                                            <p:txEl>
                                              <p:pRg st="4" end="4"/>
                                            </p:txEl>
                                          </p:spTgt>
                                        </p:tgtEl>
                                      </p:cBhvr>
                                    </p:animEffect>
                                    <p:anim calcmode="lin" valueType="num">
                                      <p:cBhvr>
                                        <p:cTn id="41"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6">
                                            <p:txEl>
                                              <p:pRg st="5" end="5"/>
                                            </p:txEl>
                                          </p:spTgt>
                                        </p:tgtEl>
                                        <p:attrNameLst>
                                          <p:attrName>style.visibility</p:attrName>
                                        </p:attrNameLst>
                                      </p:cBhvr>
                                      <p:to>
                                        <p:strVal val="visible"/>
                                      </p:to>
                                    </p:set>
                                    <p:animEffect transition="in" filter="fade">
                                      <p:cBhvr>
                                        <p:cTn id="47" dur="1000"/>
                                        <p:tgtEl>
                                          <p:spTgt spid="6">
                                            <p:txEl>
                                              <p:pRg st="5" end="5"/>
                                            </p:txEl>
                                          </p:spTgt>
                                        </p:tgtEl>
                                      </p:cBhvr>
                                    </p:animEffect>
                                    <p:anim calcmode="lin" valueType="num">
                                      <p:cBhvr>
                                        <p:cTn id="48"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6">
                                            <p:txEl>
                                              <p:pRg st="6" end="6"/>
                                            </p:txEl>
                                          </p:spTgt>
                                        </p:tgtEl>
                                        <p:attrNameLst>
                                          <p:attrName>style.visibility</p:attrName>
                                        </p:attrNameLst>
                                      </p:cBhvr>
                                      <p:to>
                                        <p:strVal val="visible"/>
                                      </p:to>
                                    </p:set>
                                    <p:animEffect transition="in" filter="fade">
                                      <p:cBhvr>
                                        <p:cTn id="54" dur="1000"/>
                                        <p:tgtEl>
                                          <p:spTgt spid="6">
                                            <p:txEl>
                                              <p:pRg st="6" end="6"/>
                                            </p:txEl>
                                          </p:spTgt>
                                        </p:tgtEl>
                                      </p:cBhvr>
                                    </p:animEffect>
                                    <p:anim calcmode="lin" valueType="num">
                                      <p:cBhvr>
                                        <p:cTn id="55"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6">
                                            <p:txEl>
                                              <p:pRg st="7" end="7"/>
                                            </p:txEl>
                                          </p:spTgt>
                                        </p:tgtEl>
                                        <p:attrNameLst>
                                          <p:attrName>style.visibility</p:attrName>
                                        </p:attrNameLst>
                                      </p:cBhvr>
                                      <p:to>
                                        <p:strVal val="visible"/>
                                      </p:to>
                                    </p:set>
                                    <p:animEffect transition="in" filter="fade">
                                      <p:cBhvr>
                                        <p:cTn id="61" dur="1000"/>
                                        <p:tgtEl>
                                          <p:spTgt spid="6">
                                            <p:txEl>
                                              <p:pRg st="7" end="7"/>
                                            </p:txEl>
                                          </p:spTgt>
                                        </p:tgtEl>
                                      </p:cBhvr>
                                    </p:animEffect>
                                    <p:anim calcmode="lin" valueType="num">
                                      <p:cBhvr>
                                        <p:cTn id="62"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63" dur="1000" fill="hold"/>
                                        <p:tgtEl>
                                          <p:spTgt spid="6">
                                            <p:txEl>
                                              <p:pRg st="7" end="7"/>
                                            </p:txEl>
                                          </p:spTgt>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fade">
                                      <p:cBhvr>
                                        <p:cTn id="66" dur="1000"/>
                                        <p:tgtEl>
                                          <p:spTgt spid="5"/>
                                        </p:tgtEl>
                                      </p:cBhvr>
                                    </p:animEffect>
                                    <p:anim calcmode="lin" valueType="num">
                                      <p:cBhvr>
                                        <p:cTn id="67" dur="1000" fill="hold"/>
                                        <p:tgtEl>
                                          <p:spTgt spid="5"/>
                                        </p:tgtEl>
                                        <p:attrNameLst>
                                          <p:attrName>ppt_x</p:attrName>
                                        </p:attrNameLst>
                                      </p:cBhvr>
                                      <p:tavLst>
                                        <p:tav tm="0">
                                          <p:val>
                                            <p:strVal val="#ppt_x"/>
                                          </p:val>
                                        </p:tav>
                                        <p:tav tm="100000">
                                          <p:val>
                                            <p:strVal val="#ppt_x"/>
                                          </p:val>
                                        </p:tav>
                                      </p:tavLst>
                                    </p:anim>
                                    <p:anim calcmode="lin" valueType="num">
                                      <p:cBhvr>
                                        <p:cTn id="6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10FE45E-CEA9-4D2B-8D37-8EFACC4525D5}"/>
              </a:ext>
            </a:extLst>
          </p:cNvPr>
          <p:cNvSpPr>
            <a:spLocks noGrp="1"/>
          </p:cNvSpPr>
          <p:nvPr>
            <p:ph type="title"/>
          </p:nvPr>
        </p:nvSpPr>
        <p:spPr/>
        <p:txBody>
          <a:bodyPr/>
          <a:lstStyle/>
          <a:p>
            <a:pPr algn="ctr"/>
            <a:r>
              <a:rPr lang="en-US" dirty="0"/>
              <a:t>Tools &amp; Technology</a:t>
            </a:r>
            <a:endParaRPr lang="en-IN" dirty="0"/>
          </a:p>
        </p:txBody>
      </p:sp>
      <p:sp>
        <p:nvSpPr>
          <p:cNvPr id="8" name="Text Placeholder 7">
            <a:extLst>
              <a:ext uri="{FF2B5EF4-FFF2-40B4-BE49-F238E27FC236}">
                <a16:creationId xmlns:a16="http://schemas.microsoft.com/office/drawing/2014/main" id="{C8C8DF45-7D33-4554-A95B-795625C4F2DD}"/>
              </a:ext>
            </a:extLst>
          </p:cNvPr>
          <p:cNvSpPr>
            <a:spLocks noGrp="1"/>
          </p:cNvSpPr>
          <p:nvPr>
            <p:ph type="body" idx="1"/>
          </p:nvPr>
        </p:nvSpPr>
        <p:spPr>
          <a:xfrm>
            <a:off x="1167492" y="2653167"/>
            <a:ext cx="7874907" cy="2702603"/>
          </a:xfrm>
        </p:spPr>
        <p:txBody>
          <a:bodyPr/>
          <a:lstStyle/>
          <a:p>
            <a:pPr marL="342900" indent="-342900">
              <a:buFont typeface="Wingdings" panose="05000000000000000000" pitchFamily="2" charset="2"/>
              <a:buChar char="Ø"/>
            </a:pPr>
            <a:r>
              <a:rPr lang="en-US" sz="3200" dirty="0"/>
              <a:t>Frontend : </a:t>
            </a:r>
            <a:r>
              <a:rPr lang="en-US" sz="3200" dirty="0" err="1"/>
              <a:t>Streamlit</a:t>
            </a:r>
            <a:endParaRPr lang="en-US" sz="3200" dirty="0"/>
          </a:p>
          <a:p>
            <a:pPr marL="342900" indent="-342900">
              <a:buFont typeface="Wingdings" panose="05000000000000000000" pitchFamily="2" charset="2"/>
              <a:buChar char="Ø"/>
            </a:pPr>
            <a:r>
              <a:rPr lang="en-US" sz="3200" dirty="0"/>
              <a:t>Backend : Python</a:t>
            </a:r>
            <a:endParaRPr lang="en-IN" sz="3200" dirty="0"/>
          </a:p>
          <a:p>
            <a:pPr marL="342900" indent="-342900">
              <a:buFont typeface="Wingdings" panose="05000000000000000000" pitchFamily="2" charset="2"/>
              <a:buChar char="Ø"/>
            </a:pPr>
            <a:r>
              <a:rPr lang="en-IN" sz="3200" dirty="0"/>
              <a:t>IDE’s : Visual Studio Code &amp; PyCharm</a:t>
            </a:r>
          </a:p>
        </p:txBody>
      </p:sp>
      <p:sp>
        <p:nvSpPr>
          <p:cNvPr id="6" name="Slide Number Placeholder 5">
            <a:extLst>
              <a:ext uri="{FF2B5EF4-FFF2-40B4-BE49-F238E27FC236}">
                <a16:creationId xmlns:a16="http://schemas.microsoft.com/office/drawing/2014/main" id="{7D2B5520-67EE-49B3-89FB-073588030DCB}"/>
              </a:ext>
            </a:extLst>
          </p:cNvPr>
          <p:cNvSpPr>
            <a:spLocks noGrp="1"/>
          </p:cNvSpPr>
          <p:nvPr>
            <p:ph type="sldNum" sz="quarter" idx="12"/>
          </p:nvPr>
        </p:nvSpPr>
        <p:spPr/>
        <p:txBody>
          <a:bodyPr/>
          <a:lstStyle/>
          <a:p>
            <a:fld id="{294A09A9-5501-47C1-A89A-A340965A2BE2}" type="slidenum">
              <a:rPr lang="en-US" smtClean="0"/>
              <a:pPr/>
              <a:t>20</a:t>
            </a:fld>
            <a:endParaRPr lang="en-US" dirty="0"/>
          </a:p>
        </p:txBody>
      </p:sp>
      <p:pic>
        <p:nvPicPr>
          <p:cNvPr id="9" name="Picture 8">
            <a:extLst>
              <a:ext uri="{FF2B5EF4-FFF2-40B4-BE49-F238E27FC236}">
                <a16:creationId xmlns:a16="http://schemas.microsoft.com/office/drawing/2014/main" id="{32DA0E50-0694-4E0E-997D-9CDBE900B1F4}"/>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4133263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000"/>
                                        <p:tgtEl>
                                          <p:spTgt spid="8">
                                            <p:txEl>
                                              <p:pRg st="0" end="0"/>
                                            </p:txEl>
                                          </p:spTgt>
                                        </p:tgtEl>
                                      </p:cBhvr>
                                    </p:animEffect>
                                    <p:anim calcmode="lin" valueType="num">
                                      <p:cBhvr>
                                        <p:cTn id="13"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Effect transition="in" filter="fade">
                                      <p:cBhvr>
                                        <p:cTn id="19" dur="1000"/>
                                        <p:tgtEl>
                                          <p:spTgt spid="8">
                                            <p:txEl>
                                              <p:pRg st="1" end="1"/>
                                            </p:txEl>
                                          </p:spTgt>
                                        </p:tgtEl>
                                      </p:cBhvr>
                                    </p:animEffect>
                                    <p:anim calcmode="lin" valueType="num">
                                      <p:cBhvr>
                                        <p:cTn id="20"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8">
                                            <p:txEl>
                                              <p:pRg st="2" end="2"/>
                                            </p:txEl>
                                          </p:spTgt>
                                        </p:tgtEl>
                                        <p:attrNameLst>
                                          <p:attrName>style.visibility</p:attrName>
                                        </p:attrNameLst>
                                      </p:cBhvr>
                                      <p:to>
                                        <p:strVal val="visible"/>
                                      </p:to>
                                    </p:set>
                                    <p:animEffect transition="in" filter="fade">
                                      <p:cBhvr>
                                        <p:cTn id="26" dur="1000"/>
                                        <p:tgtEl>
                                          <p:spTgt spid="8">
                                            <p:txEl>
                                              <p:pRg st="2" end="2"/>
                                            </p:txEl>
                                          </p:spTgt>
                                        </p:tgtEl>
                                      </p:cBhvr>
                                    </p:animEffect>
                                    <p:anim calcmode="lin" valueType="num">
                                      <p:cBhvr>
                                        <p:cTn id="27"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8">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1000"/>
                                        <p:tgtEl>
                                          <p:spTgt spid="9"/>
                                        </p:tgtEl>
                                      </p:cBhvr>
                                    </p:animEffect>
                                    <p:anim calcmode="lin" valueType="num">
                                      <p:cBhvr>
                                        <p:cTn id="37" dur="1000" fill="hold"/>
                                        <p:tgtEl>
                                          <p:spTgt spid="9"/>
                                        </p:tgtEl>
                                        <p:attrNameLst>
                                          <p:attrName>ppt_x</p:attrName>
                                        </p:attrNameLst>
                                      </p:cBhvr>
                                      <p:tavLst>
                                        <p:tav tm="0">
                                          <p:val>
                                            <p:strVal val="#ppt_x"/>
                                          </p:val>
                                        </p:tav>
                                        <p:tav tm="100000">
                                          <p:val>
                                            <p:strVal val="#ppt_x"/>
                                          </p:val>
                                        </p:tav>
                                      </p:tavLst>
                                    </p:anim>
                                    <p:anim calcmode="lin" valueType="num">
                                      <p:cBhvr>
                                        <p:cTn id="3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7C6F7B12-A14F-4F31-9AA3-F3E987C60098}"/>
              </a:ext>
            </a:extLst>
          </p:cNvPr>
          <p:cNvSpPr/>
          <p:nvPr/>
        </p:nvSpPr>
        <p:spPr>
          <a:xfrm>
            <a:off x="85867" y="2475426"/>
            <a:ext cx="4550483" cy="3346313"/>
          </a:xfrm>
          <a:prstGeom prst="roundRect">
            <a:avLst/>
          </a:prstGeom>
          <a:solidFill>
            <a:schemeClr val="accent1">
              <a:lumMod val="40000"/>
              <a:lumOff val="60000"/>
            </a:schemeClr>
          </a:solidFill>
          <a:ln w="3175"/>
          <a:effectLst>
            <a:glow rad="63500">
              <a:schemeClr val="accent1">
                <a:satMod val="175000"/>
                <a:alpha val="40000"/>
              </a:schemeClr>
            </a:glow>
            <a:reflection stA="35000" endPos="31000" dist="50800" dir="5400000" sy="-100000" algn="bl" rotWithShape="0"/>
          </a:effectLst>
          <a:scene3d>
            <a:camera prst="obliqueBottomRight"/>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id="{1032D150-C4AE-4090-9A47-89BD179E3294}"/>
              </a:ext>
            </a:extLst>
          </p:cNvPr>
          <p:cNvSpPr txBox="1"/>
          <p:nvPr/>
        </p:nvSpPr>
        <p:spPr>
          <a:xfrm>
            <a:off x="1107372" y="3429000"/>
            <a:ext cx="3274816" cy="553998"/>
          </a:xfrm>
          <a:prstGeom prst="rect">
            <a:avLst/>
          </a:prstGeom>
          <a:noFill/>
        </p:spPr>
        <p:txBody>
          <a:bodyPr wrap="square" rtlCol="0">
            <a:spAutoFit/>
          </a:bodyPr>
          <a:lstStyle/>
          <a:p>
            <a:r>
              <a:rPr lang="en-US" sz="3000" b="1" dirty="0" err="1">
                <a:solidFill>
                  <a:schemeClr val="tx2"/>
                </a:solidFill>
              </a:rPr>
              <a:t>Payal</a:t>
            </a:r>
            <a:r>
              <a:rPr lang="en-US" sz="3000" b="1" dirty="0">
                <a:solidFill>
                  <a:schemeClr val="tx2"/>
                </a:solidFill>
              </a:rPr>
              <a:t> Verma</a:t>
            </a:r>
          </a:p>
        </p:txBody>
      </p:sp>
      <p:sp>
        <p:nvSpPr>
          <p:cNvPr id="17" name="Rectangle: Rounded Corners 16">
            <a:extLst>
              <a:ext uri="{FF2B5EF4-FFF2-40B4-BE49-F238E27FC236}">
                <a16:creationId xmlns:a16="http://schemas.microsoft.com/office/drawing/2014/main" id="{2B41B8A4-76E8-4B8E-8F21-694EC27E7807}"/>
              </a:ext>
            </a:extLst>
          </p:cNvPr>
          <p:cNvSpPr/>
          <p:nvPr/>
        </p:nvSpPr>
        <p:spPr>
          <a:xfrm>
            <a:off x="193639" y="1527586"/>
            <a:ext cx="4461849" cy="810045"/>
          </a:xfrm>
          <a:prstGeom prst="roundRect">
            <a:avLst/>
          </a:prstGeom>
          <a:solidFill>
            <a:schemeClr val="accent1">
              <a:lumMod val="40000"/>
              <a:lumOff val="60000"/>
            </a:schemeClr>
          </a:solidFill>
          <a:ln w="3175"/>
          <a:effectLst>
            <a:glow rad="63500">
              <a:schemeClr val="accent1">
                <a:satMod val="175000"/>
                <a:alpha val="40000"/>
              </a:schemeClr>
            </a:glow>
            <a:reflection blurRad="6350" stA="52000" endA="300" endPos="35000" dir="5400000" sy="-100000" algn="bl" rotWithShape="0"/>
          </a:effectLst>
          <a:scene3d>
            <a:camera prst="obliqueBottomRight"/>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r>
              <a:rPr lang="en-US" sz="5400" dirty="0">
                <a:solidFill>
                  <a:schemeClr val="tx2"/>
                </a:solidFill>
              </a:rPr>
              <a:t>Thank You</a:t>
            </a:r>
            <a:endParaRPr lang="en-IN" sz="5400" dirty="0">
              <a:solidFill>
                <a:schemeClr val="tx2"/>
              </a:solidFill>
            </a:endParaRPr>
          </a:p>
        </p:txBody>
      </p:sp>
      <p:pic>
        <p:nvPicPr>
          <p:cNvPr id="22" name="Picture 21">
            <a:extLst>
              <a:ext uri="{FF2B5EF4-FFF2-40B4-BE49-F238E27FC236}">
                <a16:creationId xmlns:a16="http://schemas.microsoft.com/office/drawing/2014/main" id="{F829F4C2-9C4B-4D2F-9C0E-9A4EB4B608E3}"/>
              </a:ext>
            </a:extLst>
          </p:cNvPr>
          <p:cNvPicPr>
            <a:picLocks noChangeAspect="1"/>
          </p:cNvPicPr>
          <p:nvPr/>
        </p:nvPicPr>
        <p:blipFill>
          <a:blip r:embed="rId2"/>
          <a:stretch>
            <a:fillRect/>
          </a:stretch>
        </p:blipFill>
        <p:spPr>
          <a:xfrm>
            <a:off x="4849126" y="779998"/>
            <a:ext cx="2810137" cy="4744263"/>
          </a:xfrm>
          <a:prstGeom prst="rect">
            <a:avLst/>
          </a:prstGeom>
        </p:spPr>
      </p:pic>
      <p:pic>
        <p:nvPicPr>
          <p:cNvPr id="26" name="Picture 25">
            <a:extLst>
              <a:ext uri="{FF2B5EF4-FFF2-40B4-BE49-F238E27FC236}">
                <a16:creationId xmlns:a16="http://schemas.microsoft.com/office/drawing/2014/main" id="{91D428BB-44C0-4DEA-BD7A-619E20AD0C2E}"/>
              </a:ext>
            </a:extLst>
          </p:cNvPr>
          <p:cNvPicPr>
            <a:picLocks noChangeAspect="1"/>
          </p:cNvPicPr>
          <p:nvPr/>
        </p:nvPicPr>
        <p:blipFill>
          <a:blip r:embed="rId3"/>
          <a:stretch>
            <a:fillRect/>
          </a:stretch>
        </p:blipFill>
        <p:spPr>
          <a:xfrm>
            <a:off x="246136" y="4324823"/>
            <a:ext cx="856107" cy="823307"/>
          </a:xfrm>
          <a:prstGeom prst="rect">
            <a:avLst/>
          </a:prstGeom>
        </p:spPr>
      </p:pic>
      <p:pic>
        <p:nvPicPr>
          <p:cNvPr id="29" name="Picture 28">
            <a:extLst>
              <a:ext uri="{FF2B5EF4-FFF2-40B4-BE49-F238E27FC236}">
                <a16:creationId xmlns:a16="http://schemas.microsoft.com/office/drawing/2014/main" id="{843C0E06-28DE-4E38-9D88-2EA650FF9D4A}"/>
              </a:ext>
            </a:extLst>
          </p:cNvPr>
          <p:cNvPicPr>
            <a:picLocks noChangeAspect="1"/>
          </p:cNvPicPr>
          <p:nvPr/>
        </p:nvPicPr>
        <p:blipFill>
          <a:blip r:embed="rId4"/>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pic>
        <p:nvPicPr>
          <p:cNvPr id="20" name="Picture 4" descr="Love You Hug Sticker by Emoji for iOS &amp; Android | GIPHY | Emoji images,  Animated emoticons, Smiley emoji">
            <a:extLst>
              <a:ext uri="{FF2B5EF4-FFF2-40B4-BE49-F238E27FC236}">
                <a16:creationId xmlns:a16="http://schemas.microsoft.com/office/drawing/2014/main" id="{4CCA41DB-5E6E-4802-A5D1-CCB88C2471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7447" y="1445031"/>
            <a:ext cx="954741" cy="954741"/>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Woman Office Worker: Light Skin Tone Emoji (U+1F469, U+1F3FB, U+200D,  U+1F4BC)">
            <a:extLst>
              <a:ext uri="{FF2B5EF4-FFF2-40B4-BE49-F238E27FC236}">
                <a16:creationId xmlns:a16="http://schemas.microsoft.com/office/drawing/2014/main" id="{A7D138F1-53CC-547C-3FA0-4B845C69D59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235831" y="3304504"/>
            <a:ext cx="856106" cy="8314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59185F8-7CD1-9607-15EA-BAF810F815E2}"/>
              </a:ext>
            </a:extLst>
          </p:cNvPr>
          <p:cNvSpPr txBox="1"/>
          <p:nvPr/>
        </p:nvSpPr>
        <p:spPr>
          <a:xfrm>
            <a:off x="1143599" y="4467171"/>
            <a:ext cx="3437288" cy="538609"/>
          </a:xfrm>
          <a:prstGeom prst="rect">
            <a:avLst/>
          </a:prstGeom>
          <a:noFill/>
        </p:spPr>
        <p:txBody>
          <a:bodyPr wrap="square" rtlCol="0">
            <a:spAutoFit/>
          </a:bodyPr>
          <a:lstStyle/>
          <a:p>
            <a:r>
              <a:rPr lang="en-US" sz="2900" b="1" dirty="0">
                <a:solidFill>
                  <a:schemeClr val="tx2"/>
                </a:solidFill>
              </a:rPr>
              <a:t>Krishna Chaudhary</a:t>
            </a:r>
          </a:p>
        </p:txBody>
      </p:sp>
    </p:spTree>
    <p:extLst>
      <p:ext uri="{BB962C8B-B14F-4D97-AF65-F5344CB8AC3E}">
        <p14:creationId xmlns:p14="http://schemas.microsoft.com/office/powerpoint/2010/main" val="926184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1000"/>
                                        <p:tgtEl>
                                          <p:spTgt spid="22"/>
                                        </p:tgtEl>
                                      </p:cBhvr>
                                    </p:animEffect>
                                    <p:anim calcmode="lin" valueType="num">
                                      <p:cBhvr>
                                        <p:cTn id="23" dur="1000" fill="hold"/>
                                        <p:tgtEl>
                                          <p:spTgt spid="22"/>
                                        </p:tgtEl>
                                        <p:attrNameLst>
                                          <p:attrName>ppt_x</p:attrName>
                                        </p:attrNameLst>
                                      </p:cBhvr>
                                      <p:tavLst>
                                        <p:tav tm="0">
                                          <p:val>
                                            <p:strVal val="#ppt_x"/>
                                          </p:val>
                                        </p:tav>
                                        <p:tav tm="100000">
                                          <p:val>
                                            <p:strVal val="#ppt_x"/>
                                          </p:val>
                                        </p:tav>
                                      </p:tavLst>
                                    </p:anim>
                                    <p:anim calcmode="lin" valueType="num">
                                      <p:cBhvr>
                                        <p:cTn id="24" dur="1000" fill="hold"/>
                                        <p:tgtEl>
                                          <p:spTgt spid="22"/>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1000"/>
                                        <p:tgtEl>
                                          <p:spTgt spid="26"/>
                                        </p:tgtEl>
                                      </p:cBhvr>
                                    </p:animEffect>
                                    <p:anim calcmode="lin" valueType="num">
                                      <p:cBhvr>
                                        <p:cTn id="28" dur="1000" fill="hold"/>
                                        <p:tgtEl>
                                          <p:spTgt spid="26"/>
                                        </p:tgtEl>
                                        <p:attrNameLst>
                                          <p:attrName>ppt_x</p:attrName>
                                        </p:attrNameLst>
                                      </p:cBhvr>
                                      <p:tavLst>
                                        <p:tav tm="0">
                                          <p:val>
                                            <p:strVal val="#ppt_x"/>
                                          </p:val>
                                        </p:tav>
                                        <p:tav tm="100000">
                                          <p:val>
                                            <p:strVal val="#ppt_x"/>
                                          </p:val>
                                        </p:tav>
                                      </p:tavLst>
                                    </p:anim>
                                    <p:anim calcmode="lin" valueType="num">
                                      <p:cBhvr>
                                        <p:cTn id="29" dur="1000" fill="hold"/>
                                        <p:tgtEl>
                                          <p:spTgt spid="26"/>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1000"/>
                                        <p:tgtEl>
                                          <p:spTgt spid="29"/>
                                        </p:tgtEl>
                                      </p:cBhvr>
                                    </p:animEffect>
                                    <p:anim calcmode="lin" valueType="num">
                                      <p:cBhvr>
                                        <p:cTn id="33" dur="1000" fill="hold"/>
                                        <p:tgtEl>
                                          <p:spTgt spid="29"/>
                                        </p:tgtEl>
                                        <p:attrNameLst>
                                          <p:attrName>ppt_x</p:attrName>
                                        </p:attrNameLst>
                                      </p:cBhvr>
                                      <p:tavLst>
                                        <p:tav tm="0">
                                          <p:val>
                                            <p:strVal val="#ppt_x"/>
                                          </p:val>
                                        </p:tav>
                                        <p:tav tm="100000">
                                          <p:val>
                                            <p:strVal val="#ppt_x"/>
                                          </p:val>
                                        </p:tav>
                                      </p:tavLst>
                                    </p:anim>
                                    <p:anim calcmode="lin" valueType="num">
                                      <p:cBhvr>
                                        <p:cTn id="34" dur="1000" fill="hold"/>
                                        <p:tgtEl>
                                          <p:spTgt spid="29"/>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1000"/>
                                        <p:tgtEl>
                                          <p:spTgt spid="20"/>
                                        </p:tgtEl>
                                      </p:cBhvr>
                                    </p:animEffect>
                                    <p:anim calcmode="lin" valueType="num">
                                      <p:cBhvr>
                                        <p:cTn id="38" dur="1000" fill="hold"/>
                                        <p:tgtEl>
                                          <p:spTgt spid="20"/>
                                        </p:tgtEl>
                                        <p:attrNameLst>
                                          <p:attrName>ppt_x</p:attrName>
                                        </p:attrNameLst>
                                      </p:cBhvr>
                                      <p:tavLst>
                                        <p:tav tm="0">
                                          <p:val>
                                            <p:strVal val="#ppt_x"/>
                                          </p:val>
                                        </p:tav>
                                        <p:tav tm="100000">
                                          <p:val>
                                            <p:strVal val="#ppt_x"/>
                                          </p:val>
                                        </p:tav>
                                      </p:tavLst>
                                    </p:anim>
                                    <p:anim calcmode="lin" valueType="num">
                                      <p:cBhvr>
                                        <p:cTn id="39" dur="1000" fill="hold"/>
                                        <p:tgtEl>
                                          <p:spTgt spid="2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fade">
                                      <p:cBhvr>
                                        <p:cTn id="42" dur="1000"/>
                                        <p:tgtEl>
                                          <p:spTgt spid="2"/>
                                        </p:tgtEl>
                                      </p:cBhvr>
                                    </p:animEffect>
                                    <p:anim calcmode="lin" valueType="num">
                                      <p:cBhvr>
                                        <p:cTn id="43" dur="1000" fill="hold"/>
                                        <p:tgtEl>
                                          <p:spTgt spid="2"/>
                                        </p:tgtEl>
                                        <p:attrNameLst>
                                          <p:attrName>ppt_x</p:attrName>
                                        </p:attrNameLst>
                                      </p:cBhvr>
                                      <p:tavLst>
                                        <p:tav tm="0">
                                          <p:val>
                                            <p:strVal val="#ppt_x"/>
                                          </p:val>
                                        </p:tav>
                                        <p:tav tm="100000">
                                          <p:val>
                                            <p:strVal val="#ppt_x"/>
                                          </p:val>
                                        </p:tav>
                                      </p:tavLst>
                                    </p:anim>
                                    <p:anim calcmode="lin" valueType="num">
                                      <p:cBhvr>
                                        <p:cTn id="4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p:bldP spid="17" grpId="0" animBg="1"/>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1C176B-9035-432D-98D7-22C4402A131C}"/>
              </a:ext>
            </a:extLst>
          </p:cNvPr>
          <p:cNvSpPr>
            <a:spLocks noGrp="1"/>
          </p:cNvSpPr>
          <p:nvPr>
            <p:ph type="title"/>
          </p:nvPr>
        </p:nvSpPr>
        <p:spPr/>
        <p:txBody>
          <a:bodyPr/>
          <a:lstStyle/>
          <a:p>
            <a:r>
              <a:rPr lang="en-US" dirty="0"/>
              <a:t>ACKNOWLEDGEMENT</a:t>
            </a:r>
            <a:endParaRPr lang="en-IN" dirty="0"/>
          </a:p>
        </p:txBody>
      </p:sp>
      <p:sp>
        <p:nvSpPr>
          <p:cNvPr id="8" name="Text Placeholder 7">
            <a:extLst>
              <a:ext uri="{FF2B5EF4-FFF2-40B4-BE49-F238E27FC236}">
                <a16:creationId xmlns:a16="http://schemas.microsoft.com/office/drawing/2014/main" id="{4D38ABBC-06C3-43CD-BB99-51621212A885}"/>
              </a:ext>
            </a:extLst>
          </p:cNvPr>
          <p:cNvSpPr>
            <a:spLocks noGrp="1"/>
          </p:cNvSpPr>
          <p:nvPr>
            <p:ph type="body" idx="1"/>
          </p:nvPr>
        </p:nvSpPr>
        <p:spPr>
          <a:xfrm>
            <a:off x="1104227" y="2516642"/>
            <a:ext cx="9611670" cy="4341358"/>
          </a:xfrm>
        </p:spPr>
        <p:txBody>
          <a:bodyPr/>
          <a:lstStyle/>
          <a:p>
            <a:r>
              <a:rPr lang="en-US" sz="1800" dirty="0"/>
              <a:t>I would like to thank my institute “IMARTICUS LEARNING, NEW DELHI”</a:t>
            </a:r>
            <a:r>
              <a:rPr lang="en-IN" sz="1800" dirty="0"/>
              <a:t> for giving me this opportunity of doing a project to gain practical experience to enable myself by understanding the demand of professional environment.</a:t>
            </a:r>
          </a:p>
          <a:p>
            <a:r>
              <a:rPr lang="en-IN" sz="1800" dirty="0"/>
              <a:t>I express my deep sense of gratitude to </a:t>
            </a:r>
            <a:r>
              <a:rPr lang="en-IN" sz="1800" b="1" dirty="0"/>
              <a:t>Mr. </a:t>
            </a:r>
            <a:r>
              <a:rPr lang="en-IN" sz="1800" b="1" dirty="0" err="1"/>
              <a:t>Purushottam</a:t>
            </a:r>
            <a:r>
              <a:rPr lang="en-IN" sz="1800" b="1" dirty="0"/>
              <a:t> Sharma (Trainer) </a:t>
            </a:r>
            <a:r>
              <a:rPr lang="en-IN" sz="1800" dirty="0"/>
              <a:t>and all my Trainers guidance, suggestions had been source of my inspiration &amp; were very helpful during my project.</a:t>
            </a:r>
          </a:p>
          <a:p>
            <a:endParaRPr lang="en-IN" sz="1800" dirty="0"/>
          </a:p>
          <a:p>
            <a:r>
              <a:rPr lang="en-IN" sz="1800" dirty="0"/>
              <a:t>Thank You,</a:t>
            </a:r>
          </a:p>
          <a:p>
            <a:r>
              <a:rPr lang="en-IN" sz="1800" dirty="0" err="1"/>
              <a:t>Payal</a:t>
            </a:r>
            <a:r>
              <a:rPr lang="en-IN" sz="1800" dirty="0"/>
              <a:t> Verma &amp; Krishna Chaudhary</a:t>
            </a:r>
            <a:endParaRPr lang="en-US" sz="1800" dirty="0"/>
          </a:p>
        </p:txBody>
      </p:sp>
      <p:pic>
        <p:nvPicPr>
          <p:cNvPr id="5" name="Picture 4">
            <a:extLst>
              <a:ext uri="{FF2B5EF4-FFF2-40B4-BE49-F238E27FC236}">
                <a16:creationId xmlns:a16="http://schemas.microsoft.com/office/drawing/2014/main" id="{A23DB127-472F-4E49-A9B7-A67AA9B8352A}"/>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4290365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000"/>
                                        <p:tgtEl>
                                          <p:spTgt spid="8">
                                            <p:txEl>
                                              <p:pRg st="0" end="0"/>
                                            </p:txEl>
                                          </p:spTgt>
                                        </p:tgtEl>
                                      </p:cBhvr>
                                    </p:animEffect>
                                    <p:anim calcmode="lin" valueType="num">
                                      <p:cBhvr>
                                        <p:cTn id="13"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Effect transition="in" filter="fade">
                                      <p:cBhvr>
                                        <p:cTn id="19" dur="1000"/>
                                        <p:tgtEl>
                                          <p:spTgt spid="8">
                                            <p:txEl>
                                              <p:pRg st="1" end="1"/>
                                            </p:txEl>
                                          </p:spTgt>
                                        </p:tgtEl>
                                      </p:cBhvr>
                                    </p:animEffect>
                                    <p:anim calcmode="lin" valueType="num">
                                      <p:cBhvr>
                                        <p:cTn id="20"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fade">
                                      <p:cBhvr>
                                        <p:cTn id="26" dur="1000"/>
                                        <p:tgtEl>
                                          <p:spTgt spid="8">
                                            <p:txEl>
                                              <p:pRg st="3" end="3"/>
                                            </p:txEl>
                                          </p:spTgt>
                                        </p:tgtEl>
                                      </p:cBhvr>
                                    </p:animEffect>
                                    <p:anim calcmode="lin" valueType="num">
                                      <p:cBhvr>
                                        <p:cTn id="27"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8">
                                            <p:txEl>
                                              <p:pRg st="4" end="4"/>
                                            </p:txEl>
                                          </p:spTgt>
                                        </p:tgtEl>
                                        <p:attrNameLst>
                                          <p:attrName>style.visibility</p:attrName>
                                        </p:attrNameLst>
                                      </p:cBhvr>
                                      <p:to>
                                        <p:strVal val="visible"/>
                                      </p:to>
                                    </p:set>
                                    <p:animEffect transition="in" filter="fade">
                                      <p:cBhvr>
                                        <p:cTn id="33" dur="1000"/>
                                        <p:tgtEl>
                                          <p:spTgt spid="8">
                                            <p:txEl>
                                              <p:pRg st="4" end="4"/>
                                            </p:txEl>
                                          </p:spTgt>
                                        </p:tgtEl>
                                      </p:cBhvr>
                                    </p:animEffect>
                                    <p:anim calcmode="lin" valueType="num">
                                      <p:cBhvr>
                                        <p:cTn id="34"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35" dur="1000" fill="hold"/>
                                        <p:tgtEl>
                                          <p:spTgt spid="8">
                                            <p:txEl>
                                              <p:pRg st="4" end="4"/>
                                            </p:txEl>
                                          </p:spTgt>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1000"/>
                                        <p:tgtEl>
                                          <p:spTgt spid="5"/>
                                        </p:tgtEl>
                                      </p:cBhvr>
                                    </p:animEffect>
                                    <p:anim calcmode="lin" valueType="num">
                                      <p:cBhvr>
                                        <p:cTn id="39" dur="1000" fill="hold"/>
                                        <p:tgtEl>
                                          <p:spTgt spid="5"/>
                                        </p:tgtEl>
                                        <p:attrNameLst>
                                          <p:attrName>ppt_x</p:attrName>
                                        </p:attrNameLst>
                                      </p:cBhvr>
                                      <p:tavLst>
                                        <p:tav tm="0">
                                          <p:val>
                                            <p:strVal val="#ppt_x"/>
                                          </p:val>
                                        </p:tav>
                                        <p:tav tm="100000">
                                          <p:val>
                                            <p:strVal val="#ppt_x"/>
                                          </p:val>
                                        </p:tav>
                                      </p:tavLst>
                                    </p:anim>
                                    <p:anim calcmode="lin" valueType="num">
                                      <p:cBhvr>
                                        <p:cTn id="4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294967295"/>
          </p:nvPr>
        </p:nvSpPr>
        <p:spPr>
          <a:xfrm>
            <a:off x="10534650" y="6356350"/>
            <a:ext cx="1657350" cy="365125"/>
          </a:xfrm>
        </p:spPr>
        <p:txBody>
          <a:bodyPr/>
          <a:lstStyle/>
          <a:p>
            <a:fld id="{294A09A9-5501-47C1-A89A-A340965A2BE2}" type="slidenum">
              <a:rPr lang="en-US" smtClean="0"/>
              <a:pPr/>
              <a:t>4</a:t>
            </a:fld>
            <a:endParaRPr lang="en-US" dirty="0"/>
          </a:p>
        </p:txBody>
      </p:sp>
      <p:sp>
        <p:nvSpPr>
          <p:cNvPr id="8" name="TextBox 7">
            <a:extLst>
              <a:ext uri="{FF2B5EF4-FFF2-40B4-BE49-F238E27FC236}">
                <a16:creationId xmlns:a16="http://schemas.microsoft.com/office/drawing/2014/main" id="{58D6C670-D603-420B-B4A8-3322E68A9D91}"/>
              </a:ext>
            </a:extLst>
          </p:cNvPr>
          <p:cNvSpPr txBox="1"/>
          <p:nvPr/>
        </p:nvSpPr>
        <p:spPr>
          <a:xfrm>
            <a:off x="526803" y="266771"/>
            <a:ext cx="6161497" cy="769441"/>
          </a:xfrm>
          <a:prstGeom prst="rect">
            <a:avLst/>
          </a:prstGeom>
          <a:noFill/>
        </p:spPr>
        <p:txBody>
          <a:bodyPr wrap="square">
            <a:spAutoFit/>
          </a:bodyPr>
          <a:lstStyle/>
          <a:p>
            <a:pPr algn="ctr"/>
            <a:r>
              <a:rPr lang="en-US" sz="4400" b="1" dirty="0">
                <a:solidFill>
                  <a:schemeClr val="tx2"/>
                </a:solidFill>
              </a:rPr>
              <a:t>Flow of Agenda</a:t>
            </a:r>
          </a:p>
        </p:txBody>
      </p:sp>
      <p:sp>
        <p:nvSpPr>
          <p:cNvPr id="11" name="TextBox 10">
            <a:extLst>
              <a:ext uri="{FF2B5EF4-FFF2-40B4-BE49-F238E27FC236}">
                <a16:creationId xmlns:a16="http://schemas.microsoft.com/office/drawing/2014/main" id="{2E05AABD-81ED-481A-AD5F-F10EABC71F40}"/>
              </a:ext>
            </a:extLst>
          </p:cNvPr>
          <p:cNvSpPr txBox="1"/>
          <p:nvPr/>
        </p:nvSpPr>
        <p:spPr>
          <a:xfrm>
            <a:off x="184040" y="2208015"/>
            <a:ext cx="6504260" cy="2308324"/>
          </a:xfrm>
          <a:prstGeom prst="rect">
            <a:avLst/>
          </a:prstGeom>
          <a:noFill/>
          <a:effectLst>
            <a:outerShdw blurRad="50800" dist="38100" dir="5400000" algn="t" rotWithShape="0">
              <a:prstClr val="black">
                <a:alpha val="40000"/>
              </a:prstClr>
            </a:outerShdw>
          </a:effectLst>
        </p:spPr>
        <p:txBody>
          <a:bodyPr wrap="square">
            <a:spAutoFit/>
          </a:bodyPr>
          <a:lstStyle/>
          <a:p>
            <a:r>
              <a:rPr lang="en-US" sz="3600" b="1" dirty="0"/>
              <a:t>Part-1 Introduction to Project</a:t>
            </a:r>
          </a:p>
          <a:p>
            <a:r>
              <a:rPr lang="en-US" sz="3600" b="1" dirty="0"/>
              <a:t>Part-2 Project-Planning &amp; Requirement</a:t>
            </a:r>
          </a:p>
          <a:p>
            <a:r>
              <a:rPr lang="en-US" sz="3600" b="1" dirty="0"/>
              <a:t>Part-3 </a:t>
            </a:r>
            <a:r>
              <a:rPr lang="en-US" sz="3600" b="1" dirty="0" err="1"/>
              <a:t>Biblo-Graphy</a:t>
            </a:r>
            <a:endParaRPr lang="en-IN" sz="3600" b="1" dirty="0"/>
          </a:p>
        </p:txBody>
      </p:sp>
    </p:spTree>
    <p:extLst>
      <p:ext uri="{BB962C8B-B14F-4D97-AF65-F5344CB8AC3E}">
        <p14:creationId xmlns:p14="http://schemas.microsoft.com/office/powerpoint/2010/main" val="1325608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anim calcmode="lin" valueType="num">
                                      <p:cBhvr>
                                        <p:cTn id="20" dur="1000" fill="hold"/>
                                        <p:tgtEl>
                                          <p:spTgt spid="11"/>
                                        </p:tgtEl>
                                        <p:attrNameLst>
                                          <p:attrName>ppt_x</p:attrName>
                                        </p:attrNameLst>
                                      </p:cBhvr>
                                      <p:tavLst>
                                        <p:tav tm="0">
                                          <p:val>
                                            <p:strVal val="#ppt_x"/>
                                          </p:val>
                                        </p:tav>
                                        <p:tav tm="100000">
                                          <p:val>
                                            <p:strVal val="#ppt_x"/>
                                          </p:val>
                                        </p:tav>
                                      </p:tavLst>
                                    </p:anim>
                                    <p:anim calcmode="lin" valueType="num">
                                      <p:cBhvr>
                                        <p:cTn id="2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4DBE6951-3BCB-4BF2-81CB-ACC5D0CCDF2C}"/>
              </a:ext>
            </a:extLst>
          </p:cNvPr>
          <p:cNvSpPr>
            <a:spLocks noGrp="1"/>
          </p:cNvSpPr>
          <p:nvPr>
            <p:ph type="ctrTitle"/>
          </p:nvPr>
        </p:nvSpPr>
        <p:spPr>
          <a:xfrm>
            <a:off x="485322" y="2231500"/>
            <a:ext cx="6263821" cy="2395000"/>
          </a:xfrm>
        </p:spPr>
        <p:txBody>
          <a:bodyPr/>
          <a:lstStyle/>
          <a:p>
            <a:r>
              <a:rPr lang="en-US" sz="6000" dirty="0">
                <a:solidFill>
                  <a:srgbClr val="CCCCFF"/>
                </a:solidFill>
              </a:rPr>
              <a:t>Part-1 Introduction to Project</a:t>
            </a:r>
            <a:endParaRPr lang="en-IN" dirty="0">
              <a:solidFill>
                <a:srgbClr val="CCCCFF"/>
              </a:solidFill>
            </a:endParaRPr>
          </a:p>
        </p:txBody>
      </p:sp>
      <p:pic>
        <p:nvPicPr>
          <p:cNvPr id="3" name="Picture 2">
            <a:extLst>
              <a:ext uri="{FF2B5EF4-FFF2-40B4-BE49-F238E27FC236}">
                <a16:creationId xmlns:a16="http://schemas.microsoft.com/office/drawing/2014/main" id="{FB7285B6-CA59-4B85-A61B-EA084F2A315A}"/>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60680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381000"/>
            <a:ext cx="9779183" cy="1325563"/>
          </a:xfrm>
        </p:spPr>
        <p:txBody>
          <a:bodyPr/>
          <a:lstStyle/>
          <a:p>
            <a:pPr algn="ctr"/>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441666" y="2407148"/>
            <a:ext cx="10505009" cy="4216391"/>
          </a:xfrm>
        </p:spPr>
        <p:txBody>
          <a:bodyPr vert="horz" lIns="91440" tIns="45720" rIns="91440" bIns="45720" rtlCol="0" anchor="t">
            <a:noAutofit/>
          </a:bodyPr>
          <a:lstStyle/>
          <a:p>
            <a:pPr algn="just"/>
            <a:r>
              <a:rPr lang="en-US" sz="1800" dirty="0">
                <a:solidFill>
                  <a:schemeClr val="bg2"/>
                </a:solidFill>
              </a:rPr>
              <a:t>"Health is wealth!" For hundreds of decades, we have known this saying. But only 20-30% of the globe truly has healthy habits and, other than walking, the rest of the 70% have no physical exercise.</a:t>
            </a:r>
          </a:p>
          <a:p>
            <a:pPr algn="just"/>
            <a:r>
              <a:rPr lang="en-GB" sz="1800" dirty="0">
                <a:solidFill>
                  <a:schemeClr val="bg2"/>
                </a:solidFill>
              </a:rPr>
              <a:t>Recently lot of people facing many health issues due to the lack of physical activity. Not getting enough physical activity can lead to heart disease, even for people who have no other risk factors. It can also increase the likelihood of developing other heart disease risk factors, including obesity, high blood pressure, high blood cholesterol. This project will help you as trainer at home.</a:t>
            </a:r>
          </a:p>
          <a:p>
            <a:pPr algn="just"/>
            <a:r>
              <a:rPr lang="en-GB" sz="1800" dirty="0">
                <a:solidFill>
                  <a:schemeClr val="bg2"/>
                </a:solidFill>
              </a:rPr>
              <a:t>The project aims to keep track of the number of exercise repetition you performed, along with a pose correction feedback mechanism to correct your pose if needed. This will work like a personal gym trainer.</a:t>
            </a:r>
          </a:p>
          <a:p>
            <a:endParaRPr lang="en-US" sz="1800" dirty="0">
              <a:solidFill>
                <a:schemeClr val="bg2"/>
              </a:solidFill>
            </a:endParaRPr>
          </a:p>
        </p:txBody>
      </p:sp>
      <p:pic>
        <p:nvPicPr>
          <p:cNvPr id="5" name="Picture 4">
            <a:extLst>
              <a:ext uri="{FF2B5EF4-FFF2-40B4-BE49-F238E27FC236}">
                <a16:creationId xmlns:a16="http://schemas.microsoft.com/office/drawing/2014/main" id="{8A8E5158-2630-4D3D-B3DD-284A1697BACE}"/>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1639799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1000"/>
                                        <p:tgtEl>
                                          <p:spTgt spid="3">
                                            <p:txEl>
                                              <p:pRg st="0" end="0"/>
                                            </p:txEl>
                                          </p:spTgt>
                                        </p:tgtEl>
                                      </p:cBhvr>
                                    </p:animEffect>
                                    <p:anim calcmode="lin" valueType="num">
                                      <p:cBhvr>
                                        <p:cTn id="20"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Effect transition="in" filter="fade">
                                      <p:cBhvr>
                                        <p:cTn id="26" dur="1000"/>
                                        <p:tgtEl>
                                          <p:spTgt spid="3">
                                            <p:txEl>
                                              <p:pRg st="1" end="1"/>
                                            </p:txEl>
                                          </p:spTgt>
                                        </p:tgtEl>
                                      </p:cBhvr>
                                    </p:animEffect>
                                    <p:anim calcmode="lin" valueType="num">
                                      <p:cBhvr>
                                        <p:cTn id="2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animEffect transition="in" filter="fade">
                                      <p:cBhvr>
                                        <p:cTn id="33" dur="1000"/>
                                        <p:tgtEl>
                                          <p:spTgt spid="3">
                                            <p:txEl>
                                              <p:pRg st="2" end="2"/>
                                            </p:txEl>
                                          </p:spTgt>
                                        </p:tgtEl>
                                      </p:cBhvr>
                                    </p:animEffect>
                                    <p:anim calcmode="lin" valueType="num">
                                      <p:cBhvr>
                                        <p:cTn id="34"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p:txBody>
          <a:bodyPr/>
          <a:lstStyle/>
          <a:p>
            <a:pPr algn="ctr"/>
            <a:r>
              <a:rPr lang="en-US" dirty="0"/>
              <a:t>What are AI Gym Trainer?</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124139" y="2348367"/>
            <a:ext cx="5467770" cy="4427571"/>
          </a:xfrm>
        </p:spPr>
        <p:txBody>
          <a:bodyPr vert="horz" lIns="91440" tIns="45720" rIns="91440" bIns="45720" rtlCol="0" anchor="t">
            <a:normAutofit fontScale="92500" lnSpcReduction="10000"/>
          </a:bodyPr>
          <a:lstStyle/>
          <a:p>
            <a:r>
              <a:rPr lang="en-US" b="1" dirty="0"/>
              <a:t>AI</a:t>
            </a:r>
            <a:r>
              <a:rPr lang="en-US" dirty="0"/>
              <a:t> </a:t>
            </a:r>
            <a:r>
              <a:rPr lang="en-US" b="1" dirty="0"/>
              <a:t>tracks the exercise patterns and health behaviors of the user to offer better approaches towards their fitness goals</a:t>
            </a:r>
            <a:r>
              <a:rPr lang="en-US" dirty="0"/>
              <a:t>. ML and AI are integrated into smartwatches and smartphones to provide accurate results for making users healthier and fit. AI revolutionizes fitness through fitness equipment that makes home workouts smarter and better.</a:t>
            </a:r>
          </a:p>
        </p:txBody>
      </p:sp>
      <p:pic>
        <p:nvPicPr>
          <p:cNvPr id="5" name="Picture 4">
            <a:extLst>
              <a:ext uri="{FF2B5EF4-FFF2-40B4-BE49-F238E27FC236}">
                <a16:creationId xmlns:a16="http://schemas.microsoft.com/office/drawing/2014/main" id="{F2F21EC0-9ED3-4F17-B16E-170949CCD1EA}"/>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pic>
        <p:nvPicPr>
          <p:cNvPr id="6" name="Picture 5" descr="A picture containing standing, player">
            <a:extLst>
              <a:ext uri="{FF2B5EF4-FFF2-40B4-BE49-F238E27FC236}">
                <a16:creationId xmlns:a16="http://schemas.microsoft.com/office/drawing/2014/main" id="{7E14B894-001B-A8B8-A6E6-5937053B9ECD}"/>
              </a:ext>
            </a:extLst>
          </p:cNvPr>
          <p:cNvPicPr>
            <a:picLocks noChangeAspect="1"/>
          </p:cNvPicPr>
          <p:nvPr/>
        </p:nvPicPr>
        <p:blipFill>
          <a:blip r:embed="rId3"/>
          <a:stretch>
            <a:fillRect/>
          </a:stretch>
        </p:blipFill>
        <p:spPr>
          <a:xfrm>
            <a:off x="5697415" y="2310855"/>
            <a:ext cx="6494585" cy="4547145"/>
          </a:xfrm>
          <a:prstGeom prst="rect">
            <a:avLst/>
          </a:prstGeom>
        </p:spPr>
      </p:pic>
    </p:spTree>
    <p:extLst>
      <p:ext uri="{BB962C8B-B14F-4D97-AF65-F5344CB8AC3E}">
        <p14:creationId xmlns:p14="http://schemas.microsoft.com/office/powerpoint/2010/main" val="3446797337"/>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1000"/>
                                        <p:tgtEl>
                                          <p:spTgt spid="4">
                                            <p:txEl>
                                              <p:pRg st="0" end="0"/>
                                            </p:txEl>
                                          </p:spTgt>
                                        </p:tgtEl>
                                      </p:cBhvr>
                                    </p:animEffect>
                                    <p:anim calcmode="lin" valueType="num">
                                      <p:cBhvr>
                                        <p:cTn id="20"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a:xfrm>
            <a:off x="1167492" y="311971"/>
            <a:ext cx="7988231" cy="1258921"/>
          </a:xfrm>
        </p:spPr>
        <p:txBody>
          <a:bodyPr/>
          <a:lstStyle/>
          <a:p>
            <a:r>
              <a:rPr lang="en-US" sz="3800" dirty="0"/>
              <a:t>How is AI revolutionizing the Fitness Industry?</a:t>
            </a:r>
          </a:p>
        </p:txBody>
      </p:sp>
      <p:sp>
        <p:nvSpPr>
          <p:cNvPr id="8" name="Text Placeholder 7">
            <a:extLst>
              <a:ext uri="{FF2B5EF4-FFF2-40B4-BE49-F238E27FC236}">
                <a16:creationId xmlns:a16="http://schemas.microsoft.com/office/drawing/2014/main" id="{4EE63C02-D9FB-4C86-8B40-E41821B2701C}"/>
              </a:ext>
            </a:extLst>
          </p:cNvPr>
          <p:cNvSpPr>
            <a:spLocks noGrp="1"/>
          </p:cNvSpPr>
          <p:nvPr>
            <p:ph type="body" idx="1"/>
          </p:nvPr>
        </p:nvSpPr>
        <p:spPr>
          <a:xfrm>
            <a:off x="-1" y="2297567"/>
            <a:ext cx="5416063" cy="4248462"/>
          </a:xfrm>
        </p:spPr>
        <p:txBody>
          <a:bodyPr/>
          <a:lstStyle/>
          <a:p>
            <a:pPr marL="457200" indent="-457200">
              <a:buFont typeface="+mj-lt"/>
              <a:buAutoNum type="arabicPeriod"/>
            </a:pPr>
            <a:r>
              <a:rPr lang="en-US" b="1" dirty="0"/>
              <a:t>AI-Based Personal Trainer</a:t>
            </a:r>
            <a:endParaRPr lang="en-US" dirty="0"/>
          </a:p>
          <a:p>
            <a:pPr marL="457200" indent="-457200">
              <a:buFont typeface="+mj-lt"/>
              <a:buAutoNum type="arabicPeriod"/>
            </a:pPr>
            <a:r>
              <a:rPr lang="en-US" b="1" dirty="0"/>
              <a:t>Human Pose Estimation Technology</a:t>
            </a:r>
            <a:endParaRPr lang="en-US" dirty="0"/>
          </a:p>
          <a:p>
            <a:pPr marL="457200" indent="-457200">
              <a:buFont typeface="+mj-lt"/>
              <a:buAutoNum type="arabicPeriod"/>
            </a:pPr>
            <a:r>
              <a:rPr lang="en-US" b="1" dirty="0"/>
              <a:t>Exercise Anywhere Anytime</a:t>
            </a:r>
          </a:p>
          <a:p>
            <a:pPr marL="457200" indent="-457200">
              <a:buFont typeface="+mj-lt"/>
              <a:buAutoNum type="arabicPeriod"/>
            </a:pPr>
            <a:r>
              <a:rPr lang="en-US" b="1" dirty="0"/>
              <a:t>AI-Driven Diet Planning</a:t>
            </a:r>
          </a:p>
          <a:p>
            <a:pPr marL="457200" indent="-457200">
              <a:buFont typeface="+mj-lt"/>
              <a:buAutoNum type="arabicPeriod"/>
            </a:pPr>
            <a:r>
              <a:rPr lang="en-US" b="1" dirty="0"/>
              <a:t>Smart fitness Wearables</a:t>
            </a:r>
          </a:p>
          <a:p>
            <a:pPr marL="457200" indent="-457200">
              <a:buFont typeface="+mj-lt"/>
              <a:buAutoNum type="arabicPeriod"/>
            </a:pPr>
            <a:r>
              <a:rPr lang="en-US" b="1" dirty="0"/>
              <a:t>Performance Improvement</a:t>
            </a:r>
            <a:endParaRPr lang="en-US" dirty="0"/>
          </a:p>
        </p:txBody>
      </p:sp>
      <p:pic>
        <p:nvPicPr>
          <p:cNvPr id="5" name="Picture 4">
            <a:extLst>
              <a:ext uri="{FF2B5EF4-FFF2-40B4-BE49-F238E27FC236}">
                <a16:creationId xmlns:a16="http://schemas.microsoft.com/office/drawing/2014/main" id="{3EC7528A-E254-4370-9A36-05496034FFE3}"/>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pic>
        <p:nvPicPr>
          <p:cNvPr id="1032" name="Picture 8" descr="Sport With AI. The human body is detected with the… | by Furkan Gulsen |  Analytics Vidhya | Medium">
            <a:extLst>
              <a:ext uri="{FF2B5EF4-FFF2-40B4-BE49-F238E27FC236}">
                <a16:creationId xmlns:a16="http://schemas.microsoft.com/office/drawing/2014/main" id="{B1A96DF2-C20D-BFD6-2128-B80511DD8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6062" y="2297566"/>
            <a:ext cx="6764629" cy="4560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7386939"/>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8">
                                            <p:txEl>
                                              <p:pRg st="2" end="2"/>
                                            </p:txEl>
                                          </p:spTgt>
                                        </p:tgtEl>
                                        <p:attrNameLst>
                                          <p:attrName>style.visibility</p:attrName>
                                        </p:attrNameLst>
                                      </p:cBhvr>
                                      <p:to>
                                        <p:strVal val="visible"/>
                                      </p:to>
                                    </p:set>
                                    <p:animEffect transition="in" filter="fade">
                                      <p:cBhvr>
                                        <p:cTn id="28" dur="1000"/>
                                        <p:tgtEl>
                                          <p:spTgt spid="8">
                                            <p:txEl>
                                              <p:pRg st="2" end="2"/>
                                            </p:txEl>
                                          </p:spTgt>
                                        </p:tgtEl>
                                      </p:cBhvr>
                                    </p:animEffect>
                                    <p:anim calcmode="lin" valueType="num">
                                      <p:cBhvr>
                                        <p:cTn id="29"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8">
                                            <p:txEl>
                                              <p:pRg st="3" end="3"/>
                                            </p:txEl>
                                          </p:spTgt>
                                        </p:tgtEl>
                                        <p:attrNameLst>
                                          <p:attrName>style.visibility</p:attrName>
                                        </p:attrNameLst>
                                      </p:cBhvr>
                                      <p:to>
                                        <p:strVal val="visible"/>
                                      </p:to>
                                    </p:set>
                                    <p:animEffect transition="in" filter="fade">
                                      <p:cBhvr>
                                        <p:cTn id="35" dur="1000"/>
                                        <p:tgtEl>
                                          <p:spTgt spid="8">
                                            <p:txEl>
                                              <p:pRg st="3" end="3"/>
                                            </p:txEl>
                                          </p:spTgt>
                                        </p:tgtEl>
                                      </p:cBhvr>
                                    </p:animEffect>
                                    <p:anim calcmode="lin" valueType="num">
                                      <p:cBhvr>
                                        <p:cTn id="36"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8">
                                            <p:txEl>
                                              <p:pRg st="4" end="4"/>
                                            </p:txEl>
                                          </p:spTgt>
                                        </p:tgtEl>
                                        <p:attrNameLst>
                                          <p:attrName>style.visibility</p:attrName>
                                        </p:attrNameLst>
                                      </p:cBhvr>
                                      <p:to>
                                        <p:strVal val="visible"/>
                                      </p:to>
                                    </p:set>
                                    <p:animEffect transition="in" filter="fade">
                                      <p:cBhvr>
                                        <p:cTn id="42" dur="1000"/>
                                        <p:tgtEl>
                                          <p:spTgt spid="8">
                                            <p:txEl>
                                              <p:pRg st="4" end="4"/>
                                            </p:txEl>
                                          </p:spTgt>
                                        </p:tgtEl>
                                      </p:cBhvr>
                                    </p:animEffect>
                                    <p:anim calcmode="lin" valueType="num">
                                      <p:cBhvr>
                                        <p:cTn id="43"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8">
                                            <p:txEl>
                                              <p:pRg st="5" end="5"/>
                                            </p:txEl>
                                          </p:spTgt>
                                        </p:tgtEl>
                                        <p:attrNameLst>
                                          <p:attrName>style.visibility</p:attrName>
                                        </p:attrNameLst>
                                      </p:cBhvr>
                                      <p:to>
                                        <p:strVal val="visible"/>
                                      </p:to>
                                    </p:set>
                                    <p:animEffect transition="in" filter="fade">
                                      <p:cBhvr>
                                        <p:cTn id="49" dur="1000"/>
                                        <p:tgtEl>
                                          <p:spTgt spid="8">
                                            <p:txEl>
                                              <p:pRg st="5" end="5"/>
                                            </p:txEl>
                                          </p:spTgt>
                                        </p:tgtEl>
                                      </p:cBhvr>
                                    </p:animEffect>
                                    <p:anim calcmode="lin" valueType="num">
                                      <p:cBhvr>
                                        <p:cTn id="50" dur="1000" fill="hold"/>
                                        <p:tgtEl>
                                          <p:spTgt spid="8">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4DBE6951-3BCB-4BF2-81CB-ACC5D0CCDF2C}"/>
              </a:ext>
            </a:extLst>
          </p:cNvPr>
          <p:cNvSpPr>
            <a:spLocks noGrp="1"/>
          </p:cNvSpPr>
          <p:nvPr>
            <p:ph type="ctrTitle"/>
          </p:nvPr>
        </p:nvSpPr>
        <p:spPr>
          <a:xfrm>
            <a:off x="485322" y="2231500"/>
            <a:ext cx="7076621" cy="2395000"/>
          </a:xfrm>
        </p:spPr>
        <p:txBody>
          <a:bodyPr/>
          <a:lstStyle/>
          <a:p>
            <a:r>
              <a:rPr lang="en-US" sz="6000" dirty="0">
                <a:solidFill>
                  <a:srgbClr val="CCCCFF"/>
                </a:solidFill>
              </a:rPr>
              <a:t>Part-2 </a:t>
            </a:r>
            <a:br>
              <a:rPr lang="en-US" sz="6000" dirty="0">
                <a:solidFill>
                  <a:srgbClr val="CCCCFF"/>
                </a:solidFill>
              </a:rPr>
            </a:br>
            <a:r>
              <a:rPr lang="en-US" sz="6000" dirty="0">
                <a:solidFill>
                  <a:srgbClr val="CCCCFF"/>
                </a:solidFill>
              </a:rPr>
              <a:t>Project-Planning &amp; Requirement</a:t>
            </a:r>
            <a:endParaRPr lang="en-IN" dirty="0">
              <a:solidFill>
                <a:srgbClr val="CCCCFF"/>
              </a:solidFill>
            </a:endParaRPr>
          </a:p>
        </p:txBody>
      </p:sp>
      <p:pic>
        <p:nvPicPr>
          <p:cNvPr id="3" name="Picture 2">
            <a:extLst>
              <a:ext uri="{FF2B5EF4-FFF2-40B4-BE49-F238E27FC236}">
                <a16:creationId xmlns:a16="http://schemas.microsoft.com/office/drawing/2014/main" id="{645E730D-423A-4867-A905-A69B8DF13256}"/>
              </a:ext>
            </a:extLst>
          </p:cNvPr>
          <p:cNvPicPr>
            <a:picLocks noChangeAspect="1"/>
          </p:cNvPicPr>
          <p:nvPr/>
        </p:nvPicPr>
        <p:blipFill>
          <a:blip r:embed="rId2"/>
          <a:stretch>
            <a:fillRect/>
          </a:stretch>
        </p:blipFill>
        <p:spPr>
          <a:xfrm>
            <a:off x="10715897" y="0"/>
            <a:ext cx="1476103" cy="1476103"/>
          </a:xfrm>
          <a:prstGeom prst="rect">
            <a:avLst/>
          </a:prstGeom>
          <a:effectLst>
            <a:glow rad="127000">
              <a:schemeClr val="accent1">
                <a:alpha val="0"/>
              </a:schemeClr>
            </a:glow>
            <a:outerShdw blurRad="50800" dist="50800" dir="5400000" algn="ctr" rotWithShape="0">
              <a:srgbClr val="000000">
                <a:alpha val="0"/>
              </a:srgbClr>
            </a:outerShdw>
            <a:reflection stA="36000" endPos="65000" dist="50800" dir="5400000" sy="-100000" algn="bl" rotWithShape="0"/>
          </a:effectLst>
        </p:spPr>
      </p:pic>
    </p:spTree>
    <p:extLst>
      <p:ext uri="{BB962C8B-B14F-4D97-AF65-F5344CB8AC3E}">
        <p14:creationId xmlns:p14="http://schemas.microsoft.com/office/powerpoint/2010/main" val="791947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Color Block_Win32_AP_v2" id="{3EA4D81A-EBDE-431D-8B15-A5A6F500D5A4}" vid="{8EBF5489-0BE1-418D-A69C-2193D304C7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615295-94F6-4CE2-A1B1-6B7E1DAA5A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D5BAB77-79E1-4739-AA51-10C9079186D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85334180-0405-413B-834A-44FA9E05ADB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Universal presentation</Template>
  <TotalTime>4734</TotalTime>
  <Words>817</Words>
  <Application>Microsoft Office PowerPoint</Application>
  <PresentationFormat>Widescreen</PresentationFormat>
  <Paragraphs>95</Paragraphs>
  <Slides>21</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Arial</vt:lpstr>
      <vt:lpstr>Calibri</vt:lpstr>
      <vt:lpstr>Inter</vt:lpstr>
      <vt:lpstr>Roboto</vt:lpstr>
      <vt:lpstr>Tenorite</vt:lpstr>
      <vt:lpstr>urw-din</vt:lpstr>
      <vt:lpstr>Wingdings</vt:lpstr>
      <vt:lpstr>Office Theme</vt:lpstr>
      <vt:lpstr>END-END AI GYM TRAINER</vt:lpstr>
      <vt:lpstr>END-END AI GYM TRAINER</vt:lpstr>
      <vt:lpstr>ACKNOWLEDGEMENT</vt:lpstr>
      <vt:lpstr>PowerPoint Presentation</vt:lpstr>
      <vt:lpstr>Part-1 Introduction to Project</vt:lpstr>
      <vt:lpstr>Introduction</vt:lpstr>
      <vt:lpstr>What are AI Gym Trainer?</vt:lpstr>
      <vt:lpstr>How is AI revolutionizing the Fitness Industry?</vt:lpstr>
      <vt:lpstr>Part-2  Project-Planning &amp; Requirement</vt:lpstr>
      <vt:lpstr>Project Flow</vt:lpstr>
      <vt:lpstr>Necessary Packages</vt:lpstr>
      <vt:lpstr>PowerPoint Presentation</vt:lpstr>
      <vt:lpstr>Mediapipe</vt:lpstr>
      <vt:lpstr>OpenCV</vt:lpstr>
      <vt:lpstr>What is framework?</vt:lpstr>
      <vt:lpstr>Streamlit Framework</vt:lpstr>
      <vt:lpstr>PowerPoint Presentation</vt:lpstr>
      <vt:lpstr>Future Work</vt:lpstr>
      <vt:lpstr>Part-3 Biblography </vt:lpstr>
      <vt:lpstr>Tools &amp; Technology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APPLICATION FOR MOVIE RECOMMENDATION SYSTEM USING PYTHON</dc:title>
  <dc:creator>krishna chaudhary</dc:creator>
  <cp:lastModifiedBy>krishna chaudhary</cp:lastModifiedBy>
  <cp:revision>126</cp:revision>
  <dcterms:created xsi:type="dcterms:W3CDTF">2022-07-04T13:31:43Z</dcterms:created>
  <dcterms:modified xsi:type="dcterms:W3CDTF">2022-08-23T17:12:19Z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